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6" r:id="rId2"/>
    <p:sldId id="267" r:id="rId3"/>
    <p:sldId id="260" r:id="rId4"/>
    <p:sldId id="272" r:id="rId5"/>
    <p:sldId id="268" r:id="rId6"/>
    <p:sldId id="261" r:id="rId7"/>
    <p:sldId id="274" r:id="rId8"/>
    <p:sldId id="27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0649825-A71A-DC36-2B69-1E7329B2089A}" name="Kelsi Barkway" initials="KB" userId="S::Kelsi.Barkway@cantire.com::d82ddea6-148e-4db8-981f-fd80cd2f996a" providerId="AD"/>
  <p188:author id="{80F49642-9D99-7939-49A5-6ED2DF70B817}" name="Meghan Bennett" initials="MB" userId="S::meghan.bennett@cantire.com::e05f2c8f-ae9e-45bf-8dcd-ed3f2234586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AA7BDD-1738-4BF4-BC7F-FC2D6AFA97F5}" v="3" dt="2023-05-26T18:15:09.8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by Khoutsaysana" userId="6b60cf88-c04b-49f5-8079-987af16a69ca" providerId="ADAL" clId="{4CAA7BDD-1738-4BF4-BC7F-FC2D6AFA97F5}"/>
    <pc:docChg chg="undo custSel modSld">
      <pc:chgData name="Robby Khoutsaysana" userId="6b60cf88-c04b-49f5-8079-987af16a69ca" providerId="ADAL" clId="{4CAA7BDD-1738-4BF4-BC7F-FC2D6AFA97F5}" dt="2023-05-26T18:15:09.859" v="3"/>
      <pc:docMkLst>
        <pc:docMk/>
      </pc:docMkLst>
      <pc:sldChg chg="addSp delSp modSp mod modAnim">
        <pc:chgData name="Robby Khoutsaysana" userId="6b60cf88-c04b-49f5-8079-987af16a69ca" providerId="ADAL" clId="{4CAA7BDD-1738-4BF4-BC7F-FC2D6AFA97F5}" dt="2023-05-26T18:15:09.859" v="3"/>
        <pc:sldMkLst>
          <pc:docMk/>
          <pc:sldMk cId="2327530051" sldId="268"/>
        </pc:sldMkLst>
        <pc:picChg chg="add del mod">
          <ac:chgData name="Robby Khoutsaysana" userId="6b60cf88-c04b-49f5-8079-987af16a69ca" providerId="ADAL" clId="{4CAA7BDD-1738-4BF4-BC7F-FC2D6AFA97F5}" dt="2023-05-26T18:15:09.859" v="3"/>
          <ac:picMkLst>
            <pc:docMk/>
            <pc:sldMk cId="2327530051" sldId="268"/>
            <ac:picMk id="3" creationId="{7D7A8F8A-4A8E-6B15-E207-085E86242B6E}"/>
          </ac:picMkLst>
        </pc:picChg>
      </pc:sldChg>
    </pc:docChg>
  </pc:docChgLst>
  <pc:docChgLst>
    <pc:chgData name="Steve McGuire" userId="88158407-2408-4624-8032-04fa09ccd02f" providerId="ADAL" clId="{B701DAE3-63CF-B64A-B577-614578667436}"/>
    <pc:docChg chg="undo custSel addSld modSld">
      <pc:chgData name="Steve McGuire" userId="88158407-2408-4624-8032-04fa09ccd02f" providerId="ADAL" clId="{B701DAE3-63CF-B64A-B577-614578667436}" dt="2023-05-05T15:14:28.027" v="331" actId="20577"/>
      <pc:docMkLst>
        <pc:docMk/>
      </pc:docMkLst>
      <pc:sldChg chg="modSp mod">
        <pc:chgData name="Steve McGuire" userId="88158407-2408-4624-8032-04fa09ccd02f" providerId="ADAL" clId="{B701DAE3-63CF-B64A-B577-614578667436}" dt="2023-05-05T15:11:28.612" v="162" actId="1076"/>
        <pc:sldMkLst>
          <pc:docMk/>
          <pc:sldMk cId="3062244733" sldId="259"/>
        </pc:sldMkLst>
        <pc:spChg chg="mod">
          <ac:chgData name="Steve McGuire" userId="88158407-2408-4624-8032-04fa09ccd02f" providerId="ADAL" clId="{B701DAE3-63CF-B64A-B577-614578667436}" dt="2023-05-05T15:11:28.612" v="162" actId="1076"/>
          <ac:spMkLst>
            <pc:docMk/>
            <pc:sldMk cId="3062244733" sldId="259"/>
            <ac:spMk id="3" creationId="{4A22E235-FFFC-8990-3E3D-05A1C153C30A}"/>
          </ac:spMkLst>
        </pc:spChg>
        <pc:picChg chg="mod">
          <ac:chgData name="Steve McGuire" userId="88158407-2408-4624-8032-04fa09ccd02f" providerId="ADAL" clId="{B701DAE3-63CF-B64A-B577-614578667436}" dt="2023-05-05T15:11:28.612" v="162" actId="1076"/>
          <ac:picMkLst>
            <pc:docMk/>
            <pc:sldMk cId="3062244733" sldId="259"/>
            <ac:picMk id="7" creationId="{4E79FB68-4ECB-3399-E25B-792C515B75AB}"/>
          </ac:picMkLst>
        </pc:picChg>
        <pc:picChg chg="mod">
          <ac:chgData name="Steve McGuire" userId="88158407-2408-4624-8032-04fa09ccd02f" providerId="ADAL" clId="{B701DAE3-63CF-B64A-B577-614578667436}" dt="2023-05-05T15:11:28.612" v="162" actId="1076"/>
          <ac:picMkLst>
            <pc:docMk/>
            <pc:sldMk cId="3062244733" sldId="259"/>
            <ac:picMk id="10" creationId="{EB29845B-545C-4635-124F-0EC0BAF78FE0}"/>
          </ac:picMkLst>
        </pc:picChg>
        <pc:picChg chg="mod">
          <ac:chgData name="Steve McGuire" userId="88158407-2408-4624-8032-04fa09ccd02f" providerId="ADAL" clId="{B701DAE3-63CF-B64A-B577-614578667436}" dt="2023-05-05T15:11:28.612" v="162" actId="1076"/>
          <ac:picMkLst>
            <pc:docMk/>
            <pc:sldMk cId="3062244733" sldId="259"/>
            <ac:picMk id="11" creationId="{4F5BDAB4-C054-7433-4BA6-F0E0C19781FD}"/>
          </ac:picMkLst>
        </pc:picChg>
        <pc:picChg chg="mod">
          <ac:chgData name="Steve McGuire" userId="88158407-2408-4624-8032-04fa09ccd02f" providerId="ADAL" clId="{B701DAE3-63CF-B64A-B577-614578667436}" dt="2023-05-05T15:11:28.612" v="162" actId="1076"/>
          <ac:picMkLst>
            <pc:docMk/>
            <pc:sldMk cId="3062244733" sldId="259"/>
            <ac:picMk id="12" creationId="{D7B69C76-6AE3-C272-410C-9DDBC288EA84}"/>
          </ac:picMkLst>
        </pc:picChg>
        <pc:picChg chg="mod">
          <ac:chgData name="Steve McGuire" userId="88158407-2408-4624-8032-04fa09ccd02f" providerId="ADAL" clId="{B701DAE3-63CF-B64A-B577-614578667436}" dt="2023-05-05T15:11:28.612" v="162" actId="1076"/>
          <ac:picMkLst>
            <pc:docMk/>
            <pc:sldMk cId="3062244733" sldId="259"/>
            <ac:picMk id="14" creationId="{1E62DCD9-069B-C7ED-D99F-6C48E81BEE4F}"/>
          </ac:picMkLst>
        </pc:picChg>
        <pc:picChg chg="mod">
          <ac:chgData name="Steve McGuire" userId="88158407-2408-4624-8032-04fa09ccd02f" providerId="ADAL" clId="{B701DAE3-63CF-B64A-B577-614578667436}" dt="2023-05-05T15:11:28.612" v="162" actId="1076"/>
          <ac:picMkLst>
            <pc:docMk/>
            <pc:sldMk cId="3062244733" sldId="259"/>
            <ac:picMk id="16" creationId="{F51DDF83-00A3-DCDB-A5A0-192C19C18919}"/>
          </ac:picMkLst>
        </pc:picChg>
      </pc:sldChg>
      <pc:sldChg chg="addSp delSp modSp mod">
        <pc:chgData name="Steve McGuire" userId="88158407-2408-4624-8032-04fa09ccd02f" providerId="ADAL" clId="{B701DAE3-63CF-B64A-B577-614578667436}" dt="2023-05-05T15:14:28.027" v="331" actId="20577"/>
        <pc:sldMkLst>
          <pc:docMk/>
          <pc:sldMk cId="2666494368" sldId="262"/>
        </pc:sldMkLst>
        <pc:spChg chg="mod">
          <ac:chgData name="Steve McGuire" userId="88158407-2408-4624-8032-04fa09ccd02f" providerId="ADAL" clId="{B701DAE3-63CF-B64A-B577-614578667436}" dt="2023-05-05T15:12:39.763" v="166" actId="1076"/>
          <ac:spMkLst>
            <pc:docMk/>
            <pc:sldMk cId="2666494368" sldId="262"/>
            <ac:spMk id="4" creationId="{663480F0-9234-8A68-A564-1A527978C131}"/>
          </ac:spMkLst>
        </pc:spChg>
        <pc:spChg chg="add del mod">
          <ac:chgData name="Steve McGuire" userId="88158407-2408-4624-8032-04fa09ccd02f" providerId="ADAL" clId="{B701DAE3-63CF-B64A-B577-614578667436}" dt="2023-05-05T15:12:32.210" v="165"/>
          <ac:spMkLst>
            <pc:docMk/>
            <pc:sldMk cId="2666494368" sldId="262"/>
            <ac:spMk id="6" creationId="{F99E4DCD-5D51-D005-A1B8-295885C9006F}"/>
          </ac:spMkLst>
        </pc:spChg>
        <pc:graphicFrameChg chg="add mod modGraphic">
          <ac:chgData name="Steve McGuire" userId="88158407-2408-4624-8032-04fa09ccd02f" providerId="ADAL" clId="{B701DAE3-63CF-B64A-B577-614578667436}" dt="2023-05-05T15:14:28.027" v="331" actId="20577"/>
          <ac:graphicFrameMkLst>
            <pc:docMk/>
            <pc:sldMk cId="2666494368" sldId="262"/>
            <ac:graphicFrameMk id="8" creationId="{9DA6EE59-0683-A191-7AF9-1D27C94FF9CC}"/>
          </ac:graphicFrameMkLst>
        </pc:graphicFrameChg>
        <pc:picChg chg="mod">
          <ac:chgData name="Steve McGuire" userId="88158407-2408-4624-8032-04fa09ccd02f" providerId="ADAL" clId="{B701DAE3-63CF-B64A-B577-614578667436}" dt="2023-05-05T15:12:39.763" v="166" actId="1076"/>
          <ac:picMkLst>
            <pc:docMk/>
            <pc:sldMk cId="2666494368" sldId="262"/>
            <ac:picMk id="5" creationId="{9927379D-27FD-A65A-40FF-29794EC163B0}"/>
          </ac:picMkLst>
        </pc:picChg>
        <pc:picChg chg="mod">
          <ac:chgData name="Steve McGuire" userId="88158407-2408-4624-8032-04fa09ccd02f" providerId="ADAL" clId="{B701DAE3-63CF-B64A-B577-614578667436}" dt="2023-05-05T15:12:39.763" v="166" actId="1076"/>
          <ac:picMkLst>
            <pc:docMk/>
            <pc:sldMk cId="2666494368" sldId="262"/>
            <ac:picMk id="7" creationId="{6DE3001A-983C-AE49-9920-E8C362AE8EFC}"/>
          </ac:picMkLst>
        </pc:picChg>
        <pc:picChg chg="mod">
          <ac:chgData name="Steve McGuire" userId="88158407-2408-4624-8032-04fa09ccd02f" providerId="ADAL" clId="{B701DAE3-63CF-B64A-B577-614578667436}" dt="2023-05-05T15:12:39.763" v="166" actId="1076"/>
          <ac:picMkLst>
            <pc:docMk/>
            <pc:sldMk cId="2666494368" sldId="262"/>
            <ac:picMk id="9" creationId="{B50497C1-9D1F-951B-8A9D-F9029EBF3A40}"/>
          </ac:picMkLst>
        </pc:picChg>
        <pc:picChg chg="mod">
          <ac:chgData name="Steve McGuire" userId="88158407-2408-4624-8032-04fa09ccd02f" providerId="ADAL" clId="{B701DAE3-63CF-B64A-B577-614578667436}" dt="2023-05-05T15:12:39.763" v="166" actId="1076"/>
          <ac:picMkLst>
            <pc:docMk/>
            <pc:sldMk cId="2666494368" sldId="262"/>
            <ac:picMk id="11" creationId="{598498DE-3089-FD87-EB94-68D4405CC12D}"/>
          </ac:picMkLst>
        </pc:picChg>
        <pc:picChg chg="mod">
          <ac:chgData name="Steve McGuire" userId="88158407-2408-4624-8032-04fa09ccd02f" providerId="ADAL" clId="{B701DAE3-63CF-B64A-B577-614578667436}" dt="2023-05-05T15:12:39.763" v="166" actId="1076"/>
          <ac:picMkLst>
            <pc:docMk/>
            <pc:sldMk cId="2666494368" sldId="262"/>
            <ac:picMk id="13" creationId="{2B526D7D-4E0C-2048-62B2-5B9B0C86DB8B}"/>
          </ac:picMkLst>
        </pc:picChg>
        <pc:picChg chg="mod">
          <ac:chgData name="Steve McGuire" userId="88158407-2408-4624-8032-04fa09ccd02f" providerId="ADAL" clId="{B701DAE3-63CF-B64A-B577-614578667436}" dt="2023-05-05T15:12:39.763" v="166" actId="1076"/>
          <ac:picMkLst>
            <pc:docMk/>
            <pc:sldMk cId="2666494368" sldId="262"/>
            <ac:picMk id="15" creationId="{655E2F43-05D4-294A-FC22-9DCB70539C9D}"/>
          </ac:picMkLst>
        </pc:picChg>
      </pc:sldChg>
      <pc:sldChg chg="addSp delSp modSp add mod">
        <pc:chgData name="Steve McGuire" userId="88158407-2408-4624-8032-04fa09ccd02f" providerId="ADAL" clId="{B701DAE3-63CF-B64A-B577-614578667436}" dt="2023-05-05T15:11:05.784" v="161" actId="20577"/>
        <pc:sldMkLst>
          <pc:docMk/>
          <pc:sldMk cId="2103132123" sldId="272"/>
        </pc:sldMkLst>
        <pc:spChg chg="mod">
          <ac:chgData name="Steve McGuire" userId="88158407-2408-4624-8032-04fa09ccd02f" providerId="ADAL" clId="{B701DAE3-63CF-B64A-B577-614578667436}" dt="2023-05-05T15:03:13.240" v="3" actId="1076"/>
          <ac:spMkLst>
            <pc:docMk/>
            <pc:sldMk cId="2103132123" sldId="272"/>
            <ac:spMk id="3" creationId="{4A22E235-FFFC-8990-3E3D-05A1C153C30A}"/>
          </ac:spMkLst>
        </pc:spChg>
        <pc:graphicFrameChg chg="add del mod modGraphic">
          <ac:chgData name="Steve McGuire" userId="88158407-2408-4624-8032-04fa09ccd02f" providerId="ADAL" clId="{B701DAE3-63CF-B64A-B577-614578667436}" dt="2023-05-05T15:05:29.726" v="24" actId="478"/>
          <ac:graphicFrameMkLst>
            <pc:docMk/>
            <pc:sldMk cId="2103132123" sldId="272"/>
            <ac:graphicFrameMk id="2" creationId="{6259D7D8-60C5-4FCD-CC20-96A10EFC9CE8}"/>
          </ac:graphicFrameMkLst>
        </pc:graphicFrameChg>
        <pc:graphicFrameChg chg="add del mod modGraphic">
          <ac:chgData name="Steve McGuire" userId="88158407-2408-4624-8032-04fa09ccd02f" providerId="ADAL" clId="{B701DAE3-63CF-B64A-B577-614578667436}" dt="2023-05-05T15:06:56.413" v="33" actId="478"/>
          <ac:graphicFrameMkLst>
            <pc:docMk/>
            <pc:sldMk cId="2103132123" sldId="272"/>
            <ac:graphicFrameMk id="19" creationId="{E2B9A90D-E4C4-D218-4B9E-7C9464618BAE}"/>
          </ac:graphicFrameMkLst>
        </pc:graphicFrameChg>
        <pc:graphicFrameChg chg="add mod modGraphic">
          <ac:chgData name="Steve McGuire" userId="88158407-2408-4624-8032-04fa09ccd02f" providerId="ADAL" clId="{B701DAE3-63CF-B64A-B577-614578667436}" dt="2023-05-05T15:11:05.784" v="161" actId="20577"/>
          <ac:graphicFrameMkLst>
            <pc:docMk/>
            <pc:sldMk cId="2103132123" sldId="272"/>
            <ac:graphicFrameMk id="20" creationId="{72E2FF57-244B-B9C7-4798-B6C42A007953}"/>
          </ac:graphicFrameMkLst>
        </pc:graphicFrameChg>
        <pc:picChg chg="add del mod">
          <ac:chgData name="Steve McGuire" userId="88158407-2408-4624-8032-04fa09ccd02f" providerId="ADAL" clId="{B701DAE3-63CF-B64A-B577-614578667436}" dt="2023-05-05T15:04:29.223" v="12"/>
          <ac:picMkLst>
            <pc:docMk/>
            <pc:sldMk cId="2103132123" sldId="272"/>
            <ac:picMk id="4" creationId="{5CB73882-56F1-703E-00BF-8ED9EF8DD2B5}"/>
          </ac:picMkLst>
        </pc:picChg>
        <pc:picChg chg="add del mod">
          <ac:chgData name="Steve McGuire" userId="88158407-2408-4624-8032-04fa09ccd02f" providerId="ADAL" clId="{B701DAE3-63CF-B64A-B577-614578667436}" dt="2023-05-05T15:04:29.223" v="12"/>
          <ac:picMkLst>
            <pc:docMk/>
            <pc:sldMk cId="2103132123" sldId="272"/>
            <ac:picMk id="6" creationId="{458354D6-2BB9-293C-8990-065FF7F62FD3}"/>
          </ac:picMkLst>
        </pc:picChg>
        <pc:picChg chg="mod">
          <ac:chgData name="Steve McGuire" userId="88158407-2408-4624-8032-04fa09ccd02f" providerId="ADAL" clId="{B701DAE3-63CF-B64A-B577-614578667436}" dt="2023-05-05T15:06:00.313" v="30" actId="1076"/>
          <ac:picMkLst>
            <pc:docMk/>
            <pc:sldMk cId="2103132123" sldId="272"/>
            <ac:picMk id="7" creationId="{4E79FB68-4ECB-3399-E25B-792C515B75AB}"/>
          </ac:picMkLst>
        </pc:picChg>
        <pc:picChg chg="add del mod">
          <ac:chgData name="Steve McGuire" userId="88158407-2408-4624-8032-04fa09ccd02f" providerId="ADAL" clId="{B701DAE3-63CF-B64A-B577-614578667436}" dt="2023-05-05T15:05:32.631" v="25" actId="478"/>
          <ac:picMkLst>
            <pc:docMk/>
            <pc:sldMk cId="2103132123" sldId="272"/>
            <ac:picMk id="9" creationId="{0980966A-3C79-A6DA-1357-7FF5207DB755}"/>
          </ac:picMkLst>
        </pc:picChg>
        <pc:picChg chg="add del mod">
          <ac:chgData name="Steve McGuire" userId="88158407-2408-4624-8032-04fa09ccd02f" providerId="ADAL" clId="{B701DAE3-63CF-B64A-B577-614578667436}" dt="2023-05-05T15:06:00.313" v="30" actId="1076"/>
          <ac:picMkLst>
            <pc:docMk/>
            <pc:sldMk cId="2103132123" sldId="272"/>
            <ac:picMk id="10" creationId="{EB29845B-545C-4635-124F-0EC0BAF78FE0}"/>
          </ac:picMkLst>
        </pc:picChg>
        <pc:picChg chg="mod">
          <ac:chgData name="Steve McGuire" userId="88158407-2408-4624-8032-04fa09ccd02f" providerId="ADAL" clId="{B701DAE3-63CF-B64A-B577-614578667436}" dt="2023-05-05T15:06:00.313" v="30" actId="1076"/>
          <ac:picMkLst>
            <pc:docMk/>
            <pc:sldMk cId="2103132123" sldId="272"/>
            <ac:picMk id="11" creationId="{4F5BDAB4-C054-7433-4BA6-F0E0C19781FD}"/>
          </ac:picMkLst>
        </pc:picChg>
        <pc:picChg chg="mod">
          <ac:chgData name="Steve McGuire" userId="88158407-2408-4624-8032-04fa09ccd02f" providerId="ADAL" clId="{B701DAE3-63CF-B64A-B577-614578667436}" dt="2023-05-05T15:06:00.313" v="30" actId="1076"/>
          <ac:picMkLst>
            <pc:docMk/>
            <pc:sldMk cId="2103132123" sldId="272"/>
            <ac:picMk id="12" creationId="{D7B69C76-6AE3-C272-410C-9DDBC288EA84}"/>
          </ac:picMkLst>
        </pc:picChg>
        <pc:picChg chg="add del mod">
          <ac:chgData name="Steve McGuire" userId="88158407-2408-4624-8032-04fa09ccd02f" providerId="ADAL" clId="{B701DAE3-63CF-B64A-B577-614578667436}" dt="2023-05-05T15:05:35.168" v="26" actId="478"/>
          <ac:picMkLst>
            <pc:docMk/>
            <pc:sldMk cId="2103132123" sldId="272"/>
            <ac:picMk id="13" creationId="{A7E23408-6109-1116-0258-D36F350B5DD2}"/>
          </ac:picMkLst>
        </pc:picChg>
        <pc:picChg chg="mod">
          <ac:chgData name="Steve McGuire" userId="88158407-2408-4624-8032-04fa09ccd02f" providerId="ADAL" clId="{B701DAE3-63CF-B64A-B577-614578667436}" dt="2023-05-05T15:06:00.313" v="30" actId="1076"/>
          <ac:picMkLst>
            <pc:docMk/>
            <pc:sldMk cId="2103132123" sldId="272"/>
            <ac:picMk id="14" creationId="{1E62DCD9-069B-C7ED-D99F-6C48E81BEE4F}"/>
          </ac:picMkLst>
        </pc:picChg>
        <pc:picChg chg="add del mod">
          <ac:chgData name="Steve McGuire" userId="88158407-2408-4624-8032-04fa09ccd02f" providerId="ADAL" clId="{B701DAE3-63CF-B64A-B577-614578667436}" dt="2023-05-05T15:05:51.280" v="29" actId="478"/>
          <ac:picMkLst>
            <pc:docMk/>
            <pc:sldMk cId="2103132123" sldId="272"/>
            <ac:picMk id="15" creationId="{AEF3DAFA-0313-5980-8537-1BA98F0685B0}"/>
          </ac:picMkLst>
        </pc:picChg>
        <pc:picChg chg="mod">
          <ac:chgData name="Steve McGuire" userId="88158407-2408-4624-8032-04fa09ccd02f" providerId="ADAL" clId="{B701DAE3-63CF-B64A-B577-614578667436}" dt="2023-05-05T15:06:00.313" v="30" actId="1076"/>
          <ac:picMkLst>
            <pc:docMk/>
            <pc:sldMk cId="2103132123" sldId="272"/>
            <ac:picMk id="16" creationId="{F51DDF83-00A3-DCDB-A5A0-192C19C18919}"/>
          </ac:picMkLst>
        </pc:picChg>
        <pc:picChg chg="add del mod">
          <ac:chgData name="Steve McGuire" userId="88158407-2408-4624-8032-04fa09ccd02f" providerId="ADAL" clId="{B701DAE3-63CF-B64A-B577-614578667436}" dt="2023-05-05T15:05:32.631" v="25" actId="478"/>
          <ac:picMkLst>
            <pc:docMk/>
            <pc:sldMk cId="2103132123" sldId="272"/>
            <ac:picMk id="17" creationId="{D4604457-18CB-E68A-E07D-8DA4A4FEC354}"/>
          </ac:picMkLst>
        </pc:picChg>
        <pc:picChg chg="add del">
          <ac:chgData name="Steve McGuire" userId="88158407-2408-4624-8032-04fa09ccd02f" providerId="ADAL" clId="{B701DAE3-63CF-B64A-B577-614578667436}" dt="2023-05-05T15:05:06.235" v="23" actId="478"/>
          <ac:picMkLst>
            <pc:docMk/>
            <pc:sldMk cId="2103132123" sldId="272"/>
            <ac:picMk id="18" creationId="{3DEC7CDB-A931-9070-7F17-9DBB125664A5}"/>
          </ac:picMkLst>
        </pc:picChg>
      </pc:sldChg>
    </pc:docChg>
  </pc:docChgLst>
  <pc:docChgLst>
    <pc:chgData name="Robby Khoutsaysana" userId="6b60cf88-c04b-49f5-8079-987af16a69ca" providerId="ADAL" clId="{C1EFFB7E-975C-4DF7-905F-D738CE372A46}"/>
    <pc:docChg chg="undo redo custSel addSld delSld modSld sldOrd">
      <pc:chgData name="Robby Khoutsaysana" userId="6b60cf88-c04b-49f5-8079-987af16a69ca" providerId="ADAL" clId="{C1EFFB7E-975C-4DF7-905F-D738CE372A46}" dt="2023-05-08T13:35:41.616" v="6317" actId="1076"/>
      <pc:docMkLst>
        <pc:docMk/>
      </pc:docMkLst>
      <pc:sldChg chg="addSp delSp add del mod">
        <pc:chgData name="Robby Khoutsaysana" userId="6b60cf88-c04b-49f5-8079-987af16a69ca" providerId="ADAL" clId="{C1EFFB7E-975C-4DF7-905F-D738CE372A46}" dt="2023-05-01T12:58:37.432" v="780" actId="2696"/>
        <pc:sldMkLst>
          <pc:docMk/>
          <pc:sldMk cId="941583045" sldId="256"/>
        </pc:sldMkLst>
        <pc:grpChg chg="add del">
          <ac:chgData name="Robby Khoutsaysana" userId="6b60cf88-c04b-49f5-8079-987af16a69ca" providerId="ADAL" clId="{C1EFFB7E-975C-4DF7-905F-D738CE372A46}" dt="2023-05-01T12:50:30.447" v="779" actId="478"/>
          <ac:grpSpMkLst>
            <pc:docMk/>
            <pc:sldMk cId="941583045" sldId="256"/>
            <ac:grpSpMk id="79" creationId="{2FA9D1CB-0FB1-4F08-A6B1-3090B61CFAF6}"/>
          </ac:grpSpMkLst>
        </pc:grpChg>
      </pc:sldChg>
      <pc:sldChg chg="addSp delSp modSp del mod ord setBg">
        <pc:chgData name="Robby Khoutsaysana" userId="6b60cf88-c04b-49f5-8079-987af16a69ca" providerId="ADAL" clId="{C1EFFB7E-975C-4DF7-905F-D738CE372A46}" dt="2023-05-06T21:23:57.290" v="5499" actId="2696"/>
        <pc:sldMkLst>
          <pc:docMk/>
          <pc:sldMk cId="3062244733" sldId="259"/>
        </pc:sldMkLst>
        <pc:spChg chg="add mod">
          <ac:chgData name="Robby Khoutsaysana" userId="6b60cf88-c04b-49f5-8079-987af16a69ca" providerId="ADAL" clId="{C1EFFB7E-975C-4DF7-905F-D738CE372A46}" dt="2023-05-04T18:07:46.723" v="2295" actId="1076"/>
          <ac:spMkLst>
            <pc:docMk/>
            <pc:sldMk cId="3062244733" sldId="259"/>
            <ac:spMk id="3" creationId="{4A22E235-FFFC-8990-3E3D-05A1C153C30A}"/>
          </ac:spMkLst>
        </pc:spChg>
        <pc:spChg chg="add del">
          <ac:chgData name="Robby Khoutsaysana" userId="6b60cf88-c04b-49f5-8079-987af16a69ca" providerId="ADAL" clId="{C1EFFB7E-975C-4DF7-905F-D738CE372A46}" dt="2023-05-04T16:42:07.422" v="1756" actId="22"/>
          <ac:spMkLst>
            <pc:docMk/>
            <pc:sldMk cId="3062244733" sldId="259"/>
            <ac:spMk id="4" creationId="{C4D23483-DDEF-83F3-DCAC-8E5085090452}"/>
          </ac:spMkLst>
        </pc:spChg>
        <pc:spChg chg="del">
          <ac:chgData name="Robby Khoutsaysana" userId="6b60cf88-c04b-49f5-8079-987af16a69ca" providerId="ADAL" clId="{C1EFFB7E-975C-4DF7-905F-D738CE372A46}" dt="2023-04-28T19:42:44.729" v="311" actId="478"/>
          <ac:spMkLst>
            <pc:docMk/>
            <pc:sldMk cId="3062244733" sldId="259"/>
            <ac:spMk id="5" creationId="{E583015B-8216-E14C-D3B9-7A139F01C135}"/>
          </ac:spMkLst>
        </pc:spChg>
        <pc:spChg chg="add del mod">
          <ac:chgData name="Robby Khoutsaysana" userId="6b60cf88-c04b-49f5-8079-987af16a69ca" providerId="ADAL" clId="{C1EFFB7E-975C-4DF7-905F-D738CE372A46}" dt="2023-04-28T19:47:58.986" v="321" actId="22"/>
          <ac:spMkLst>
            <pc:docMk/>
            <pc:sldMk cId="3062244733" sldId="259"/>
            <ac:spMk id="6" creationId="{37B7961F-3A06-1ECE-5E3E-045D2E687205}"/>
          </ac:spMkLst>
        </pc:spChg>
        <pc:spChg chg="add mod">
          <ac:chgData name="Robby Khoutsaysana" userId="6b60cf88-c04b-49f5-8079-987af16a69ca" providerId="ADAL" clId="{C1EFFB7E-975C-4DF7-905F-D738CE372A46}" dt="2023-05-05T14:00:06.388" v="3101" actId="1076"/>
          <ac:spMkLst>
            <pc:docMk/>
            <pc:sldMk cId="3062244733" sldId="259"/>
            <ac:spMk id="8" creationId="{1142F959-77A9-8BFF-902D-8EF739ADE598}"/>
          </ac:spMkLst>
        </pc:spChg>
        <pc:spChg chg="add del">
          <ac:chgData name="Robby Khoutsaysana" userId="6b60cf88-c04b-49f5-8079-987af16a69ca" providerId="ADAL" clId="{C1EFFB7E-975C-4DF7-905F-D738CE372A46}" dt="2023-04-28T19:54:05.230" v="350" actId="26606"/>
          <ac:spMkLst>
            <pc:docMk/>
            <pc:sldMk cId="3062244733" sldId="259"/>
            <ac:spMk id="17" creationId="{B9FF99BD-075F-4761-A995-6FC574BD25EA}"/>
          </ac:spMkLst>
        </pc:spChg>
        <pc:spChg chg="add del">
          <ac:chgData name="Robby Khoutsaysana" userId="6b60cf88-c04b-49f5-8079-987af16a69ca" providerId="ADAL" clId="{C1EFFB7E-975C-4DF7-905F-D738CE372A46}" dt="2023-04-28T19:59:21.241" v="371" actId="26606"/>
          <ac:spMkLst>
            <pc:docMk/>
            <pc:sldMk cId="3062244733" sldId="259"/>
            <ac:spMk id="18" creationId="{86FF76B9-219D-4469-AF87-0236D29032F1}"/>
          </ac:spMkLst>
        </pc:spChg>
        <pc:spChg chg="add del">
          <ac:chgData name="Robby Khoutsaysana" userId="6b60cf88-c04b-49f5-8079-987af16a69ca" providerId="ADAL" clId="{C1EFFB7E-975C-4DF7-905F-D738CE372A46}" dt="2023-04-28T19:54:05.230" v="350" actId="26606"/>
          <ac:spMkLst>
            <pc:docMk/>
            <pc:sldMk cId="3062244733" sldId="259"/>
            <ac:spMk id="19" creationId="{A7B21A54-9BA3-4EA9-B460-5A829ADD9051}"/>
          </ac:spMkLst>
        </pc:spChg>
        <pc:spChg chg="add del">
          <ac:chgData name="Robby Khoutsaysana" userId="6b60cf88-c04b-49f5-8079-987af16a69ca" providerId="ADAL" clId="{C1EFFB7E-975C-4DF7-905F-D738CE372A46}" dt="2023-04-28T19:54:05.230" v="350" actId="26606"/>
          <ac:spMkLst>
            <pc:docMk/>
            <pc:sldMk cId="3062244733" sldId="259"/>
            <ac:spMk id="21" creationId="{6FA8F714-B9D8-488A-8CCA-E9948FF913A9}"/>
          </ac:spMkLst>
        </pc:spChg>
        <pc:spChg chg="add del">
          <ac:chgData name="Robby Khoutsaysana" userId="6b60cf88-c04b-49f5-8079-987af16a69ca" providerId="ADAL" clId="{C1EFFB7E-975C-4DF7-905F-D738CE372A46}" dt="2023-04-28T19:59:21.241" v="371" actId="26606"/>
          <ac:spMkLst>
            <pc:docMk/>
            <pc:sldMk cId="3062244733" sldId="259"/>
            <ac:spMk id="27" creationId="{2E80C965-DB6D-4F81-9E9E-B027384D0BD6}"/>
          </ac:spMkLst>
        </pc:spChg>
        <pc:spChg chg="add del">
          <ac:chgData name="Robby Khoutsaysana" userId="6b60cf88-c04b-49f5-8079-987af16a69ca" providerId="ADAL" clId="{C1EFFB7E-975C-4DF7-905F-D738CE372A46}" dt="2023-04-28T19:59:21.241" v="371" actId="26606"/>
          <ac:spMkLst>
            <pc:docMk/>
            <pc:sldMk cId="3062244733" sldId="259"/>
            <ac:spMk id="29" creationId="{633C5E46-DAC5-4661-9C87-22B08E2A512F}"/>
          </ac:spMkLst>
        </pc:spChg>
        <pc:grpChg chg="add del">
          <ac:chgData name="Robby Khoutsaysana" userId="6b60cf88-c04b-49f5-8079-987af16a69ca" providerId="ADAL" clId="{C1EFFB7E-975C-4DF7-905F-D738CE372A46}" dt="2023-04-28T19:59:21.241" v="371" actId="26606"/>
          <ac:grpSpMkLst>
            <pc:docMk/>
            <pc:sldMk cId="3062244733" sldId="259"/>
            <ac:grpSpMk id="23" creationId="{DB88BD78-87E1-424D-B479-C37D8E41B12E}"/>
          </ac:grpSpMkLst>
        </pc:grpChg>
        <pc:graphicFrameChg chg="add del mod">
          <ac:chgData name="Robby Khoutsaysana" userId="6b60cf88-c04b-49f5-8079-987af16a69ca" providerId="ADAL" clId="{C1EFFB7E-975C-4DF7-905F-D738CE372A46}" dt="2023-04-28T20:15:47.137" v="401" actId="21"/>
          <ac:graphicFrameMkLst>
            <pc:docMk/>
            <pc:sldMk cId="3062244733" sldId="259"/>
            <ac:graphicFrameMk id="26" creationId="{9DA5D3BC-C230-757F-5D25-DF8688B4A97C}"/>
          </ac:graphicFrameMkLst>
        </pc:graphicFrameChg>
        <pc:picChg chg="add del mod">
          <ac:chgData name="Robby Khoutsaysana" userId="6b60cf88-c04b-49f5-8079-987af16a69ca" providerId="ADAL" clId="{C1EFFB7E-975C-4DF7-905F-D738CE372A46}" dt="2023-05-02T20:22:35.316" v="1130" actId="478"/>
          <ac:picMkLst>
            <pc:docMk/>
            <pc:sldMk cId="3062244733" sldId="259"/>
            <ac:picMk id="2" creationId="{85899064-F7B5-4A4F-4B38-6B703B0DF24B}"/>
          </ac:picMkLst>
        </pc:picChg>
        <pc:picChg chg="del">
          <ac:chgData name="Robby Khoutsaysana" userId="6b60cf88-c04b-49f5-8079-987af16a69ca" providerId="ADAL" clId="{C1EFFB7E-975C-4DF7-905F-D738CE372A46}" dt="2023-04-28T19:42:40.326" v="310" actId="478"/>
          <ac:picMkLst>
            <pc:docMk/>
            <pc:sldMk cId="3062244733" sldId="259"/>
            <ac:picMk id="4" creationId="{2B4F12C6-76ED-9466-61E1-216FD7D36B48}"/>
          </ac:picMkLst>
        </pc:picChg>
        <pc:picChg chg="add del mod ord">
          <ac:chgData name="Robby Khoutsaysana" userId="6b60cf88-c04b-49f5-8079-987af16a69ca" providerId="ADAL" clId="{C1EFFB7E-975C-4DF7-905F-D738CE372A46}" dt="2023-05-04T18:18:52.084" v="2336" actId="22"/>
          <ac:picMkLst>
            <pc:docMk/>
            <pc:sldMk cId="3062244733" sldId="259"/>
            <ac:picMk id="4" creationId="{75C263C0-1E6F-48AF-D83D-7B65D36F9652}"/>
          </ac:picMkLst>
        </pc:picChg>
        <pc:picChg chg="add del mod">
          <ac:chgData name="Robby Khoutsaysana" userId="6b60cf88-c04b-49f5-8079-987af16a69ca" providerId="ADAL" clId="{C1EFFB7E-975C-4DF7-905F-D738CE372A46}" dt="2023-05-02T20:22:33.847" v="1129"/>
          <ac:picMkLst>
            <pc:docMk/>
            <pc:sldMk cId="3062244733" sldId="259"/>
            <ac:picMk id="4" creationId="{A7DFB983-19F5-5D46-5ED8-8927195A2FB3}"/>
          </ac:picMkLst>
        </pc:picChg>
        <pc:picChg chg="add mod">
          <ac:chgData name="Robby Khoutsaysana" userId="6b60cf88-c04b-49f5-8079-987af16a69ca" providerId="ADAL" clId="{C1EFFB7E-975C-4DF7-905F-D738CE372A46}" dt="2023-05-02T20:22:36.162" v="1131"/>
          <ac:picMkLst>
            <pc:docMk/>
            <pc:sldMk cId="3062244733" sldId="259"/>
            <ac:picMk id="5" creationId="{68EA645C-A5B7-F39D-7920-1E717285FFD8}"/>
          </ac:picMkLst>
        </pc:picChg>
        <pc:picChg chg="add mod">
          <ac:chgData name="Robby Khoutsaysana" userId="6b60cf88-c04b-49f5-8079-987af16a69ca" providerId="ADAL" clId="{C1EFFB7E-975C-4DF7-905F-D738CE372A46}" dt="2023-05-05T15:43:57.964" v="3148" actId="1076"/>
          <ac:picMkLst>
            <pc:docMk/>
            <pc:sldMk cId="3062244733" sldId="259"/>
            <ac:picMk id="7" creationId="{4E79FB68-4ECB-3399-E25B-792C515B75AB}"/>
          </ac:picMkLst>
        </pc:picChg>
        <pc:picChg chg="add del mod">
          <ac:chgData name="Robby Khoutsaysana" userId="6b60cf88-c04b-49f5-8079-987af16a69ca" providerId="ADAL" clId="{C1EFFB7E-975C-4DF7-905F-D738CE372A46}" dt="2023-05-04T18:18:48.824" v="2331" actId="22"/>
          <ac:picMkLst>
            <pc:docMk/>
            <pc:sldMk cId="3062244733" sldId="259"/>
            <ac:picMk id="9" creationId="{74AFF9FA-E071-6921-0BE7-CC5747F88C29}"/>
          </ac:picMkLst>
        </pc:picChg>
        <pc:picChg chg="add del mod">
          <ac:chgData name="Robby Khoutsaysana" userId="6b60cf88-c04b-49f5-8079-987af16a69ca" providerId="ADAL" clId="{C1EFFB7E-975C-4DF7-905F-D738CE372A46}" dt="2023-05-04T18:18:52.529" v="2337" actId="478"/>
          <ac:picMkLst>
            <pc:docMk/>
            <pc:sldMk cId="3062244733" sldId="259"/>
            <ac:picMk id="10" creationId="{EB29845B-545C-4635-124F-0EC0BAF78FE0}"/>
          </ac:picMkLst>
        </pc:picChg>
        <pc:picChg chg="add mod">
          <ac:chgData name="Robby Khoutsaysana" userId="6b60cf88-c04b-49f5-8079-987af16a69ca" providerId="ADAL" clId="{C1EFFB7E-975C-4DF7-905F-D738CE372A46}" dt="2023-05-04T18:07:46.723" v="2295" actId="1076"/>
          <ac:picMkLst>
            <pc:docMk/>
            <pc:sldMk cId="3062244733" sldId="259"/>
            <ac:picMk id="11" creationId="{4F5BDAB4-C054-7433-4BA6-F0E0C19781FD}"/>
          </ac:picMkLst>
        </pc:picChg>
        <pc:picChg chg="add del mod">
          <ac:chgData name="Robby Khoutsaysana" userId="6b60cf88-c04b-49f5-8079-987af16a69ca" providerId="ADAL" clId="{C1EFFB7E-975C-4DF7-905F-D738CE372A46}" dt="2023-05-04T18:18:49.122" v="2332" actId="478"/>
          <ac:picMkLst>
            <pc:docMk/>
            <pc:sldMk cId="3062244733" sldId="259"/>
            <ac:picMk id="12" creationId="{D7B69C76-6AE3-C272-410C-9DDBC288EA84}"/>
          </ac:picMkLst>
        </pc:picChg>
        <pc:picChg chg="add mod">
          <ac:chgData name="Robby Khoutsaysana" userId="6b60cf88-c04b-49f5-8079-987af16a69ca" providerId="ADAL" clId="{C1EFFB7E-975C-4DF7-905F-D738CE372A46}" dt="2023-05-04T18:07:46.723" v="2295" actId="1076"/>
          <ac:picMkLst>
            <pc:docMk/>
            <pc:sldMk cId="3062244733" sldId="259"/>
            <ac:picMk id="14" creationId="{1E62DCD9-069B-C7ED-D99F-6C48E81BEE4F}"/>
          </ac:picMkLst>
        </pc:picChg>
        <pc:picChg chg="add mod">
          <ac:chgData name="Robby Khoutsaysana" userId="6b60cf88-c04b-49f5-8079-987af16a69ca" providerId="ADAL" clId="{C1EFFB7E-975C-4DF7-905F-D738CE372A46}" dt="2023-05-04T18:07:46.723" v="2295" actId="1076"/>
          <ac:picMkLst>
            <pc:docMk/>
            <pc:sldMk cId="3062244733" sldId="259"/>
            <ac:picMk id="16" creationId="{F51DDF83-00A3-DCDB-A5A0-192C19C18919}"/>
          </ac:picMkLst>
        </pc:picChg>
        <pc:picChg chg="add del mod">
          <ac:chgData name="Robby Khoutsaysana" userId="6b60cf88-c04b-49f5-8079-987af16a69ca" providerId="ADAL" clId="{C1EFFB7E-975C-4DF7-905F-D738CE372A46}" dt="2023-05-04T16:42:35.615" v="1757" actId="478"/>
          <ac:picMkLst>
            <pc:docMk/>
            <pc:sldMk cId="3062244733" sldId="259"/>
            <ac:picMk id="30" creationId="{99BF6608-9917-DEBC-8D08-06491A884AB5}"/>
          </ac:picMkLst>
        </pc:picChg>
        <pc:picChg chg="add del mod">
          <ac:chgData name="Robby Khoutsaysana" userId="6b60cf88-c04b-49f5-8079-987af16a69ca" providerId="ADAL" clId="{C1EFFB7E-975C-4DF7-905F-D738CE372A46}" dt="2023-05-04T16:43:01.838" v="1762" actId="478"/>
          <ac:picMkLst>
            <pc:docMk/>
            <pc:sldMk cId="3062244733" sldId="259"/>
            <ac:picMk id="32" creationId="{9BF9FC4C-3514-7820-1D9D-FD66A9686E98}"/>
          </ac:picMkLst>
        </pc:picChg>
      </pc:sldChg>
      <pc:sldChg chg="addSp delSp modSp mod ord setBg">
        <pc:chgData name="Robby Khoutsaysana" userId="6b60cf88-c04b-49f5-8079-987af16a69ca" providerId="ADAL" clId="{C1EFFB7E-975C-4DF7-905F-D738CE372A46}" dt="2023-05-07T00:44:59.805" v="6238" actId="27918"/>
        <pc:sldMkLst>
          <pc:docMk/>
          <pc:sldMk cId="1497332876" sldId="260"/>
        </pc:sldMkLst>
        <pc:spChg chg="add del mod">
          <ac:chgData name="Robby Khoutsaysana" userId="6b60cf88-c04b-49f5-8079-987af16a69ca" providerId="ADAL" clId="{C1EFFB7E-975C-4DF7-905F-D738CE372A46}" dt="2023-05-01T12:24:57.817" v="575" actId="478"/>
          <ac:spMkLst>
            <pc:docMk/>
            <pc:sldMk cId="1497332876" sldId="260"/>
            <ac:spMk id="4" creationId="{2C4A9578-4EF5-E684-7072-72766BF3DCB3}"/>
          </ac:spMkLst>
        </pc:spChg>
        <pc:spChg chg="add mod">
          <ac:chgData name="Robby Khoutsaysana" userId="6b60cf88-c04b-49f5-8079-987af16a69ca" providerId="ADAL" clId="{C1EFFB7E-975C-4DF7-905F-D738CE372A46}" dt="2023-05-05T17:43:09.830" v="3364" actId="20577"/>
          <ac:spMkLst>
            <pc:docMk/>
            <pc:sldMk cId="1497332876" sldId="260"/>
            <ac:spMk id="4" creationId="{59BBC95B-2203-DAB0-BF3B-410C472CDA2C}"/>
          </ac:spMkLst>
        </pc:spChg>
        <pc:spChg chg="add del mod">
          <ac:chgData name="Robby Khoutsaysana" userId="6b60cf88-c04b-49f5-8079-987af16a69ca" providerId="ADAL" clId="{C1EFFB7E-975C-4DF7-905F-D738CE372A46}" dt="2023-05-01T12:26:19.238" v="588"/>
          <ac:spMkLst>
            <pc:docMk/>
            <pc:sldMk cId="1497332876" sldId="260"/>
            <ac:spMk id="5" creationId="{6A5C9C63-5956-3BEF-ACB9-F93BB67AF86A}"/>
          </ac:spMkLst>
        </pc:spChg>
        <pc:spChg chg="add mod">
          <ac:chgData name="Robby Khoutsaysana" userId="6b60cf88-c04b-49f5-8079-987af16a69ca" providerId="ADAL" clId="{C1EFFB7E-975C-4DF7-905F-D738CE372A46}" dt="2023-05-05T17:42:26.293" v="3357" actId="26606"/>
          <ac:spMkLst>
            <pc:docMk/>
            <pc:sldMk cId="1497332876" sldId="260"/>
            <ac:spMk id="6" creationId="{6D6B1D3E-45BB-E759-EAE5-5340DCD0F173}"/>
          </ac:spMkLst>
        </pc:spChg>
        <pc:spChg chg="add del mod">
          <ac:chgData name="Robby Khoutsaysana" userId="6b60cf88-c04b-49f5-8079-987af16a69ca" providerId="ADAL" clId="{C1EFFB7E-975C-4DF7-905F-D738CE372A46}" dt="2023-05-02T20:09:18.001" v="1064" actId="478"/>
          <ac:spMkLst>
            <pc:docMk/>
            <pc:sldMk cId="1497332876" sldId="260"/>
            <ac:spMk id="7" creationId="{67F7CD70-C77C-3991-692E-C37677E3AAB0}"/>
          </ac:spMkLst>
        </pc:spChg>
        <pc:spChg chg="add del">
          <ac:chgData name="Robby Khoutsaysana" userId="6b60cf88-c04b-49f5-8079-987af16a69ca" providerId="ADAL" clId="{C1EFFB7E-975C-4DF7-905F-D738CE372A46}" dt="2023-04-28T20:16:08.581" v="404" actId="26606"/>
          <ac:spMkLst>
            <pc:docMk/>
            <pc:sldMk cId="1497332876" sldId="260"/>
            <ac:spMk id="8" creationId="{B9FF99BD-075F-4761-A995-6FC574BD25EA}"/>
          </ac:spMkLst>
        </pc:spChg>
        <pc:spChg chg="add del">
          <ac:chgData name="Robby Khoutsaysana" userId="6b60cf88-c04b-49f5-8079-987af16a69ca" providerId="ADAL" clId="{C1EFFB7E-975C-4DF7-905F-D738CE372A46}" dt="2023-04-28T20:16:08.581" v="404" actId="26606"/>
          <ac:spMkLst>
            <pc:docMk/>
            <pc:sldMk cId="1497332876" sldId="260"/>
            <ac:spMk id="10" creationId="{A7B21A54-9BA3-4EA9-B460-5A829ADD9051}"/>
          </ac:spMkLst>
        </pc:spChg>
        <pc:spChg chg="add del">
          <ac:chgData name="Robby Khoutsaysana" userId="6b60cf88-c04b-49f5-8079-987af16a69ca" providerId="ADAL" clId="{C1EFFB7E-975C-4DF7-905F-D738CE372A46}" dt="2023-05-05T17:42:26.038" v="3356" actId="26606"/>
          <ac:spMkLst>
            <pc:docMk/>
            <pc:sldMk cId="1497332876" sldId="260"/>
            <ac:spMk id="11" creationId="{1C897582-CB19-41B5-9426-8BD7BD008256}"/>
          </ac:spMkLst>
        </pc:spChg>
        <pc:spChg chg="add del">
          <ac:chgData name="Robby Khoutsaysana" userId="6b60cf88-c04b-49f5-8079-987af16a69ca" providerId="ADAL" clId="{C1EFFB7E-975C-4DF7-905F-D738CE372A46}" dt="2023-04-28T20:16:08.581" v="404" actId="26606"/>
          <ac:spMkLst>
            <pc:docMk/>
            <pc:sldMk cId="1497332876" sldId="260"/>
            <ac:spMk id="12" creationId="{6FA8F714-B9D8-488A-8CCA-E9948FF913A9}"/>
          </ac:spMkLst>
        </pc:spChg>
        <pc:spChg chg="add del">
          <ac:chgData name="Robby Khoutsaysana" userId="6b60cf88-c04b-49f5-8079-987af16a69ca" providerId="ADAL" clId="{C1EFFB7E-975C-4DF7-905F-D738CE372A46}" dt="2023-05-05T17:42:26.038" v="3356" actId="26606"/>
          <ac:spMkLst>
            <pc:docMk/>
            <pc:sldMk cId="1497332876" sldId="260"/>
            <ac:spMk id="13" creationId="{C3862298-AF85-4572-BED3-52E573EBD410}"/>
          </ac:spMkLst>
        </pc:spChg>
        <pc:spChg chg="add del">
          <ac:chgData name="Robby Khoutsaysana" userId="6b60cf88-c04b-49f5-8079-987af16a69ca" providerId="ADAL" clId="{C1EFFB7E-975C-4DF7-905F-D738CE372A46}" dt="2023-04-28T20:22:46.492" v="453" actId="26606"/>
          <ac:spMkLst>
            <pc:docMk/>
            <pc:sldMk cId="1497332876" sldId="260"/>
            <ac:spMk id="14" creationId="{1500B4A4-B1F1-41EA-886A-B8A210DBCA3B}"/>
          </ac:spMkLst>
        </pc:spChg>
        <pc:spChg chg="add del">
          <ac:chgData name="Robby Khoutsaysana" userId="6b60cf88-c04b-49f5-8079-987af16a69ca" providerId="ADAL" clId="{C1EFFB7E-975C-4DF7-905F-D738CE372A46}" dt="2023-04-28T20:22:46.492" v="453" actId="26606"/>
          <ac:spMkLst>
            <pc:docMk/>
            <pc:sldMk cId="1497332876" sldId="260"/>
            <ac:spMk id="15" creationId="{5E55A99C-0BDC-4DBE-8E40-9FA66F629FA1}"/>
          </ac:spMkLst>
        </pc:spChg>
        <pc:spChg chg="add del">
          <ac:chgData name="Robby Khoutsaysana" userId="6b60cf88-c04b-49f5-8079-987af16a69ca" providerId="ADAL" clId="{C1EFFB7E-975C-4DF7-905F-D738CE372A46}" dt="2023-05-05T17:42:26.038" v="3356" actId="26606"/>
          <ac:spMkLst>
            <pc:docMk/>
            <pc:sldMk cId="1497332876" sldId="260"/>
            <ac:spMk id="17" creationId="{0E7066FC-B004-4B5A-B02B-599B51EF3221}"/>
          </ac:spMkLst>
        </pc:spChg>
        <pc:spChg chg="add del">
          <ac:chgData name="Robby Khoutsaysana" userId="6b60cf88-c04b-49f5-8079-987af16a69ca" providerId="ADAL" clId="{C1EFFB7E-975C-4DF7-905F-D738CE372A46}" dt="2023-04-28T20:25:06.627" v="471" actId="26606"/>
          <ac:spMkLst>
            <pc:docMk/>
            <pc:sldMk cId="1497332876" sldId="260"/>
            <ac:spMk id="20" creationId="{69D184B2-2226-4E31-BCCB-444330767440}"/>
          </ac:spMkLst>
        </pc:spChg>
        <pc:spChg chg="add del">
          <ac:chgData name="Robby Khoutsaysana" userId="6b60cf88-c04b-49f5-8079-987af16a69ca" providerId="ADAL" clId="{C1EFFB7E-975C-4DF7-905F-D738CE372A46}" dt="2023-04-28T20:25:06.627" v="471" actId="26606"/>
          <ac:spMkLst>
            <pc:docMk/>
            <pc:sldMk cId="1497332876" sldId="260"/>
            <ac:spMk id="22" creationId="{1AC4D4E3-486A-464A-8EC8-D44881097267}"/>
          </ac:spMkLst>
        </pc:spChg>
        <pc:spChg chg="add del">
          <ac:chgData name="Robby Khoutsaysana" userId="6b60cf88-c04b-49f5-8079-987af16a69ca" providerId="ADAL" clId="{C1EFFB7E-975C-4DF7-905F-D738CE372A46}" dt="2023-04-28T20:25:06.627" v="471" actId="26606"/>
          <ac:spMkLst>
            <pc:docMk/>
            <pc:sldMk cId="1497332876" sldId="260"/>
            <ac:spMk id="24" creationId="{864DE13E-58EB-4475-B79C-0D4FC651239B}"/>
          </ac:spMkLst>
        </pc:spChg>
        <pc:spChg chg="add del">
          <ac:chgData name="Robby Khoutsaysana" userId="6b60cf88-c04b-49f5-8079-987af16a69ca" providerId="ADAL" clId="{C1EFFB7E-975C-4DF7-905F-D738CE372A46}" dt="2023-04-28T20:24:53.567" v="466" actId="26606"/>
          <ac:spMkLst>
            <pc:docMk/>
            <pc:sldMk cId="1497332876" sldId="260"/>
            <ac:spMk id="29" creationId="{1500B4A4-B1F1-41EA-886A-B8A210DBCA3B}"/>
          </ac:spMkLst>
        </pc:spChg>
        <pc:spChg chg="add del">
          <ac:chgData name="Robby Khoutsaysana" userId="6b60cf88-c04b-49f5-8079-987af16a69ca" providerId="ADAL" clId="{C1EFFB7E-975C-4DF7-905F-D738CE372A46}" dt="2023-04-28T20:24:53.567" v="466" actId="26606"/>
          <ac:spMkLst>
            <pc:docMk/>
            <pc:sldMk cId="1497332876" sldId="260"/>
            <ac:spMk id="31" creationId="{5E55A99C-0BDC-4DBE-8E40-9FA66F629FA1}"/>
          </ac:spMkLst>
        </pc:spChg>
        <pc:spChg chg="add del">
          <ac:chgData name="Robby Khoutsaysana" userId="6b60cf88-c04b-49f5-8079-987af16a69ca" providerId="ADAL" clId="{C1EFFB7E-975C-4DF7-905F-D738CE372A46}" dt="2023-04-28T20:24:54.889" v="468" actId="26606"/>
          <ac:spMkLst>
            <pc:docMk/>
            <pc:sldMk cId="1497332876" sldId="260"/>
            <ac:spMk id="33" creationId="{DA2E7C1E-2B5A-4BBA-AE51-1CD8C19309D7}"/>
          </ac:spMkLst>
        </pc:spChg>
        <pc:spChg chg="add del">
          <ac:chgData name="Robby Khoutsaysana" userId="6b60cf88-c04b-49f5-8079-987af16a69ca" providerId="ADAL" clId="{C1EFFB7E-975C-4DF7-905F-D738CE372A46}" dt="2023-04-28T20:24:54.889" v="468" actId="26606"/>
          <ac:spMkLst>
            <pc:docMk/>
            <pc:sldMk cId="1497332876" sldId="260"/>
            <ac:spMk id="34" creationId="{43DF76B1-5174-4FAF-9D19-FFEE98426836}"/>
          </ac:spMkLst>
        </pc:spChg>
        <pc:spChg chg="add del">
          <ac:chgData name="Robby Khoutsaysana" userId="6b60cf88-c04b-49f5-8079-987af16a69ca" providerId="ADAL" clId="{C1EFFB7E-975C-4DF7-905F-D738CE372A46}" dt="2023-04-28T20:25:06.627" v="470" actId="26606"/>
          <ac:spMkLst>
            <pc:docMk/>
            <pc:sldMk cId="1497332876" sldId="260"/>
            <ac:spMk id="36" creationId="{32BC26D8-82FB-445E-AA49-62A77D7C1EE0}"/>
          </ac:spMkLst>
        </pc:spChg>
        <pc:spChg chg="add del">
          <ac:chgData name="Robby Khoutsaysana" userId="6b60cf88-c04b-49f5-8079-987af16a69ca" providerId="ADAL" clId="{C1EFFB7E-975C-4DF7-905F-D738CE372A46}" dt="2023-04-28T20:25:06.627" v="470" actId="26606"/>
          <ac:spMkLst>
            <pc:docMk/>
            <pc:sldMk cId="1497332876" sldId="260"/>
            <ac:spMk id="37" creationId="{CB44330D-EA18-4254-AA95-EB49948539B8}"/>
          </ac:spMkLst>
        </pc:spChg>
        <pc:spChg chg="add del">
          <ac:chgData name="Robby Khoutsaysana" userId="6b60cf88-c04b-49f5-8079-987af16a69ca" providerId="ADAL" clId="{C1EFFB7E-975C-4DF7-905F-D738CE372A46}" dt="2023-05-02T20:04:52.934" v="995" actId="26606"/>
          <ac:spMkLst>
            <pc:docMk/>
            <pc:sldMk cId="1497332876" sldId="260"/>
            <ac:spMk id="39" creationId="{B9FF99BD-075F-4761-A995-6FC574BD25EA}"/>
          </ac:spMkLst>
        </pc:spChg>
        <pc:spChg chg="add del">
          <ac:chgData name="Robby Khoutsaysana" userId="6b60cf88-c04b-49f5-8079-987af16a69ca" providerId="ADAL" clId="{C1EFFB7E-975C-4DF7-905F-D738CE372A46}" dt="2023-05-02T20:04:52.934" v="995" actId="26606"/>
          <ac:spMkLst>
            <pc:docMk/>
            <pc:sldMk cId="1497332876" sldId="260"/>
            <ac:spMk id="40" creationId="{A7B21A54-9BA3-4EA9-B460-5A829ADD9051}"/>
          </ac:spMkLst>
        </pc:spChg>
        <pc:spChg chg="add del">
          <ac:chgData name="Robby Khoutsaysana" userId="6b60cf88-c04b-49f5-8079-987af16a69ca" providerId="ADAL" clId="{C1EFFB7E-975C-4DF7-905F-D738CE372A46}" dt="2023-05-02T20:04:52.934" v="995" actId="26606"/>
          <ac:spMkLst>
            <pc:docMk/>
            <pc:sldMk cId="1497332876" sldId="260"/>
            <ac:spMk id="41" creationId="{6FA8F714-B9D8-488A-8CCA-E9948FF913A9}"/>
          </ac:spMkLst>
        </pc:spChg>
        <pc:spChg chg="add del">
          <ac:chgData name="Robby Khoutsaysana" userId="6b60cf88-c04b-49f5-8079-987af16a69ca" providerId="ADAL" clId="{C1EFFB7E-975C-4DF7-905F-D738CE372A46}" dt="2023-05-02T20:09:30.125" v="1066" actId="26606"/>
          <ac:spMkLst>
            <pc:docMk/>
            <pc:sldMk cId="1497332876" sldId="260"/>
            <ac:spMk id="46" creationId="{979E27D9-03C7-44E2-9FF8-15D0C8506AF7}"/>
          </ac:spMkLst>
        </pc:spChg>
        <pc:spChg chg="add del">
          <ac:chgData name="Robby Khoutsaysana" userId="6b60cf88-c04b-49f5-8079-987af16a69ca" providerId="ADAL" clId="{C1EFFB7E-975C-4DF7-905F-D738CE372A46}" dt="2023-05-02T20:09:30.125" v="1066" actId="26606"/>
          <ac:spMkLst>
            <pc:docMk/>
            <pc:sldMk cId="1497332876" sldId="260"/>
            <ac:spMk id="48" creationId="{EEBF1590-3B36-48EE-A89D-3B6F3CB256AB}"/>
          </ac:spMkLst>
        </pc:spChg>
        <pc:spChg chg="add del">
          <ac:chgData name="Robby Khoutsaysana" userId="6b60cf88-c04b-49f5-8079-987af16a69ca" providerId="ADAL" clId="{C1EFFB7E-975C-4DF7-905F-D738CE372A46}" dt="2023-05-02T20:09:30.125" v="1066" actId="26606"/>
          <ac:spMkLst>
            <pc:docMk/>
            <pc:sldMk cId="1497332876" sldId="260"/>
            <ac:spMk id="50" creationId="{AC8F6C8C-AB5A-4548-942D-E3FD40ACBC49}"/>
          </ac:spMkLst>
        </pc:spChg>
        <pc:spChg chg="add del">
          <ac:chgData name="Robby Khoutsaysana" userId="6b60cf88-c04b-49f5-8079-987af16a69ca" providerId="ADAL" clId="{C1EFFB7E-975C-4DF7-905F-D738CE372A46}" dt="2023-05-02T20:09:45.103" v="1069" actId="26606"/>
          <ac:spMkLst>
            <pc:docMk/>
            <pc:sldMk cId="1497332876" sldId="260"/>
            <ac:spMk id="55" creationId="{6753252F-4873-4F63-801D-CC719279A7D5}"/>
          </ac:spMkLst>
        </pc:spChg>
        <pc:spChg chg="add del">
          <ac:chgData name="Robby Khoutsaysana" userId="6b60cf88-c04b-49f5-8079-987af16a69ca" providerId="ADAL" clId="{C1EFFB7E-975C-4DF7-905F-D738CE372A46}" dt="2023-05-02T20:09:45.103" v="1069" actId="26606"/>
          <ac:spMkLst>
            <pc:docMk/>
            <pc:sldMk cId="1497332876" sldId="260"/>
            <ac:spMk id="57" creationId="{047C8CCB-F95D-4249-92DD-651249D3535A}"/>
          </ac:spMkLst>
        </pc:spChg>
        <pc:spChg chg="add del">
          <ac:chgData name="Robby Khoutsaysana" userId="6b60cf88-c04b-49f5-8079-987af16a69ca" providerId="ADAL" clId="{C1EFFB7E-975C-4DF7-905F-D738CE372A46}" dt="2023-05-02T20:10:01.758" v="1073" actId="26606"/>
          <ac:spMkLst>
            <pc:docMk/>
            <pc:sldMk cId="1497332876" sldId="260"/>
            <ac:spMk id="62" creationId="{6753252F-4873-4F63-801D-CC719279A7D5}"/>
          </ac:spMkLst>
        </pc:spChg>
        <pc:spChg chg="add del">
          <ac:chgData name="Robby Khoutsaysana" userId="6b60cf88-c04b-49f5-8079-987af16a69ca" providerId="ADAL" clId="{C1EFFB7E-975C-4DF7-905F-D738CE372A46}" dt="2023-05-02T20:10:01.758" v="1073" actId="26606"/>
          <ac:spMkLst>
            <pc:docMk/>
            <pc:sldMk cId="1497332876" sldId="260"/>
            <ac:spMk id="64" creationId="{047C8CCB-F95D-4249-92DD-651249D3535A}"/>
          </ac:spMkLst>
        </pc:spChg>
        <pc:spChg chg="add del">
          <ac:chgData name="Robby Khoutsaysana" userId="6b60cf88-c04b-49f5-8079-987af16a69ca" providerId="ADAL" clId="{C1EFFB7E-975C-4DF7-905F-D738CE372A46}" dt="2023-05-02T20:18:50.877" v="1106" actId="26606"/>
          <ac:spMkLst>
            <pc:docMk/>
            <pc:sldMk cId="1497332876" sldId="260"/>
            <ac:spMk id="69" creationId="{6753252F-4873-4F63-801D-CC719279A7D5}"/>
          </ac:spMkLst>
        </pc:spChg>
        <pc:spChg chg="add del">
          <ac:chgData name="Robby Khoutsaysana" userId="6b60cf88-c04b-49f5-8079-987af16a69ca" providerId="ADAL" clId="{C1EFFB7E-975C-4DF7-905F-D738CE372A46}" dt="2023-05-02T20:18:50.877" v="1106" actId="26606"/>
          <ac:spMkLst>
            <pc:docMk/>
            <pc:sldMk cId="1497332876" sldId="260"/>
            <ac:spMk id="71" creationId="{047C8CCB-F95D-4249-92DD-651249D3535A}"/>
          </ac:spMkLst>
        </pc:spChg>
        <pc:spChg chg="add del">
          <ac:chgData name="Robby Khoutsaysana" userId="6b60cf88-c04b-49f5-8079-987af16a69ca" providerId="ADAL" clId="{C1EFFB7E-975C-4DF7-905F-D738CE372A46}" dt="2023-05-05T13:34:52.713" v="3049" actId="26606"/>
          <ac:spMkLst>
            <pc:docMk/>
            <pc:sldMk cId="1497332876" sldId="260"/>
            <ac:spMk id="76" creationId="{6753252F-4873-4F63-801D-CC719279A7D5}"/>
          </ac:spMkLst>
        </pc:spChg>
        <pc:spChg chg="add del">
          <ac:chgData name="Robby Khoutsaysana" userId="6b60cf88-c04b-49f5-8079-987af16a69ca" providerId="ADAL" clId="{C1EFFB7E-975C-4DF7-905F-D738CE372A46}" dt="2023-05-05T13:34:52.713" v="3049" actId="26606"/>
          <ac:spMkLst>
            <pc:docMk/>
            <pc:sldMk cId="1497332876" sldId="260"/>
            <ac:spMk id="78" creationId="{047C8CCB-F95D-4249-92DD-651249D3535A}"/>
          </ac:spMkLst>
        </pc:spChg>
        <pc:spChg chg="add del">
          <ac:chgData name="Robby Khoutsaysana" userId="6b60cf88-c04b-49f5-8079-987af16a69ca" providerId="ADAL" clId="{C1EFFB7E-975C-4DF7-905F-D738CE372A46}" dt="2023-05-05T13:34:52.697" v="3048" actId="26606"/>
          <ac:spMkLst>
            <pc:docMk/>
            <pc:sldMk cId="1497332876" sldId="260"/>
            <ac:spMk id="80" creationId="{5E6B3632-31A7-4B9A-9B3B-DAADD1D372BA}"/>
          </ac:spMkLst>
        </pc:spChg>
        <pc:spChg chg="add del">
          <ac:chgData name="Robby Khoutsaysana" userId="6b60cf88-c04b-49f5-8079-987af16a69ca" providerId="ADAL" clId="{C1EFFB7E-975C-4DF7-905F-D738CE372A46}" dt="2023-05-05T13:57:54.508" v="3089" actId="26606"/>
          <ac:spMkLst>
            <pc:docMk/>
            <pc:sldMk cId="1497332876" sldId="260"/>
            <ac:spMk id="82" creationId="{5DCB5928-DC7D-4612-9922-441966E15627}"/>
          </ac:spMkLst>
        </pc:spChg>
        <pc:spChg chg="add del">
          <ac:chgData name="Robby Khoutsaysana" userId="6b60cf88-c04b-49f5-8079-987af16a69ca" providerId="ADAL" clId="{C1EFFB7E-975C-4DF7-905F-D738CE372A46}" dt="2023-05-03T21:38:47.160" v="1690" actId="26606"/>
          <ac:spMkLst>
            <pc:docMk/>
            <pc:sldMk cId="1497332876" sldId="260"/>
            <ac:spMk id="83" creationId="{D4771268-CB57-404A-9271-370EB28F6090}"/>
          </ac:spMkLst>
        </pc:spChg>
        <pc:spChg chg="add del">
          <ac:chgData name="Robby Khoutsaysana" userId="6b60cf88-c04b-49f5-8079-987af16a69ca" providerId="ADAL" clId="{C1EFFB7E-975C-4DF7-905F-D738CE372A46}" dt="2023-05-05T13:57:54.508" v="3089" actId="26606"/>
          <ac:spMkLst>
            <pc:docMk/>
            <pc:sldMk cId="1497332876" sldId="260"/>
            <ac:spMk id="85" creationId="{682C1161-1736-45EC-99B7-33F3CAE9D517}"/>
          </ac:spMkLst>
        </pc:spChg>
        <pc:spChg chg="add del">
          <ac:chgData name="Robby Khoutsaysana" userId="6b60cf88-c04b-49f5-8079-987af16a69ca" providerId="ADAL" clId="{C1EFFB7E-975C-4DF7-905F-D738CE372A46}" dt="2023-05-05T13:57:54.508" v="3089" actId="26606"/>
          <ac:spMkLst>
            <pc:docMk/>
            <pc:sldMk cId="1497332876" sldId="260"/>
            <ac:spMk id="87" creationId="{84D4DDB8-B68F-45B0-9F62-C4279996F672}"/>
          </ac:spMkLst>
        </pc:spChg>
        <pc:spChg chg="add del">
          <ac:chgData name="Robby Khoutsaysana" userId="6b60cf88-c04b-49f5-8079-987af16a69ca" providerId="ADAL" clId="{C1EFFB7E-975C-4DF7-905F-D738CE372A46}" dt="2023-05-05T13:57:54.508" v="3089" actId="26606"/>
          <ac:spMkLst>
            <pc:docMk/>
            <pc:sldMk cId="1497332876" sldId="260"/>
            <ac:spMk id="89" creationId="{AF2F604E-43BE-4DC3-B983-E071523364F8}"/>
          </ac:spMkLst>
        </pc:spChg>
        <pc:spChg chg="add del">
          <ac:chgData name="Robby Khoutsaysana" userId="6b60cf88-c04b-49f5-8079-987af16a69ca" providerId="ADAL" clId="{C1EFFB7E-975C-4DF7-905F-D738CE372A46}" dt="2023-05-05T13:57:54.508" v="3089" actId="26606"/>
          <ac:spMkLst>
            <pc:docMk/>
            <pc:sldMk cId="1497332876" sldId="260"/>
            <ac:spMk id="91" creationId="{08C9B587-E65E-4B52-B37C-ABEBB6E87928}"/>
          </ac:spMkLst>
        </pc:spChg>
        <pc:spChg chg="add del">
          <ac:chgData name="Robby Khoutsaysana" userId="6b60cf88-c04b-49f5-8079-987af16a69ca" providerId="ADAL" clId="{C1EFFB7E-975C-4DF7-905F-D738CE372A46}" dt="2023-05-05T17:42:26.293" v="3357" actId="26606"/>
          <ac:spMkLst>
            <pc:docMk/>
            <pc:sldMk cId="1497332876" sldId="260"/>
            <ac:spMk id="96" creationId="{6753252F-4873-4F63-801D-CC719279A7D5}"/>
          </ac:spMkLst>
        </pc:spChg>
        <pc:spChg chg="add del">
          <ac:chgData name="Robby Khoutsaysana" userId="6b60cf88-c04b-49f5-8079-987af16a69ca" providerId="ADAL" clId="{C1EFFB7E-975C-4DF7-905F-D738CE372A46}" dt="2023-05-05T17:42:26.293" v="3357" actId="26606"/>
          <ac:spMkLst>
            <pc:docMk/>
            <pc:sldMk cId="1497332876" sldId="260"/>
            <ac:spMk id="98" creationId="{047C8CCB-F95D-4249-92DD-651249D3535A}"/>
          </ac:spMkLst>
        </pc:spChg>
        <pc:spChg chg="add del">
          <ac:chgData name="Robby Khoutsaysana" userId="6b60cf88-c04b-49f5-8079-987af16a69ca" providerId="ADAL" clId="{C1EFFB7E-975C-4DF7-905F-D738CE372A46}" dt="2023-05-05T17:42:06.670" v="3353" actId="26606"/>
          <ac:spMkLst>
            <pc:docMk/>
            <pc:sldMk cId="1497332876" sldId="260"/>
            <ac:spMk id="103" creationId="{1707FC24-6981-43D9-B525-C7832BA22463}"/>
          </ac:spMkLst>
        </pc:spChg>
        <pc:graphicFrameChg chg="add del mod ord">
          <ac:chgData name="Robby Khoutsaysana" userId="6b60cf88-c04b-49f5-8079-987af16a69ca" providerId="ADAL" clId="{C1EFFB7E-975C-4DF7-905F-D738CE372A46}" dt="2023-05-05T13:28:50.293" v="2994" actId="478"/>
          <ac:graphicFrameMkLst>
            <pc:docMk/>
            <pc:sldMk cId="1497332876" sldId="260"/>
            <ac:graphicFrameMk id="3" creationId="{D020E1CA-CA0F-892E-A1C3-3443F2365620}"/>
          </ac:graphicFrameMkLst>
        </pc:graphicFrameChg>
        <pc:graphicFrameChg chg="add mod">
          <ac:chgData name="Robby Khoutsaysana" userId="6b60cf88-c04b-49f5-8079-987af16a69ca" providerId="ADAL" clId="{C1EFFB7E-975C-4DF7-905F-D738CE372A46}" dt="2023-05-05T17:43:23.233" v="3367" actId="113"/>
          <ac:graphicFrameMkLst>
            <pc:docMk/>
            <pc:sldMk cId="1497332876" sldId="260"/>
            <ac:graphicFrameMk id="8" creationId="{250D06CB-F930-1AF6-5CC3-C9D573D53F5F}"/>
          </ac:graphicFrameMkLst>
        </pc:graphicFrameChg>
        <pc:picChg chg="mod ord">
          <ac:chgData name="Robby Khoutsaysana" userId="6b60cf88-c04b-49f5-8079-987af16a69ca" providerId="ADAL" clId="{C1EFFB7E-975C-4DF7-905F-D738CE372A46}" dt="2023-05-05T17:42:26.038" v="3356" actId="26606"/>
          <ac:picMkLst>
            <pc:docMk/>
            <pc:sldMk cId="1497332876" sldId="260"/>
            <ac:picMk id="2" creationId="{85899064-F7B5-4A4F-4B38-6B703B0DF24B}"/>
          </ac:picMkLst>
        </pc:picChg>
        <pc:picChg chg="add del mod">
          <ac:chgData name="Robby Khoutsaysana" userId="6b60cf88-c04b-49f5-8079-987af16a69ca" providerId="ADAL" clId="{C1EFFB7E-975C-4DF7-905F-D738CE372A46}" dt="2023-05-02T20:22:25.701" v="1125"/>
          <ac:picMkLst>
            <pc:docMk/>
            <pc:sldMk cId="1497332876" sldId="260"/>
            <ac:picMk id="4" creationId="{1F104959-C51A-349B-DF41-2ECA1C949B85}"/>
          </ac:picMkLst>
        </pc:picChg>
      </pc:sldChg>
      <pc:sldChg chg="addSp delSp modSp mod setBg">
        <pc:chgData name="Robby Khoutsaysana" userId="6b60cf88-c04b-49f5-8079-987af16a69ca" providerId="ADAL" clId="{C1EFFB7E-975C-4DF7-905F-D738CE372A46}" dt="2023-05-08T13:34:47.561" v="6307" actId="207"/>
        <pc:sldMkLst>
          <pc:docMk/>
          <pc:sldMk cId="1753167784" sldId="261"/>
        </pc:sldMkLst>
        <pc:spChg chg="add mod">
          <ac:chgData name="Robby Khoutsaysana" userId="6b60cf88-c04b-49f5-8079-987af16a69ca" providerId="ADAL" clId="{C1EFFB7E-975C-4DF7-905F-D738CE372A46}" dt="2023-05-07T00:45:27.214" v="6255" actId="20577"/>
          <ac:spMkLst>
            <pc:docMk/>
            <pc:sldMk cId="1753167784" sldId="261"/>
            <ac:spMk id="3" creationId="{7BB58140-BC98-298E-6E18-3988838F50FA}"/>
          </ac:spMkLst>
        </pc:spChg>
        <pc:spChg chg="add mod">
          <ac:chgData name="Robby Khoutsaysana" userId="6b60cf88-c04b-49f5-8079-987af16a69ca" providerId="ADAL" clId="{C1EFFB7E-975C-4DF7-905F-D738CE372A46}" dt="2023-05-08T13:34:47.561" v="6307" actId="207"/>
          <ac:spMkLst>
            <pc:docMk/>
            <pc:sldMk cId="1753167784" sldId="261"/>
            <ac:spMk id="4" creationId="{EAFACCEF-5A4D-AD7C-8BE7-F8DB6EE3688C}"/>
          </ac:spMkLst>
        </pc:spChg>
        <pc:spChg chg="add del mod">
          <ac:chgData name="Robby Khoutsaysana" userId="6b60cf88-c04b-49f5-8079-987af16a69ca" providerId="ADAL" clId="{C1EFFB7E-975C-4DF7-905F-D738CE372A46}" dt="2023-05-04T20:06:39.629" v="2822" actId="478"/>
          <ac:spMkLst>
            <pc:docMk/>
            <pc:sldMk cId="1753167784" sldId="261"/>
            <ac:spMk id="7" creationId="{B87852FE-A001-ED75-4859-CC7453B222CC}"/>
          </ac:spMkLst>
        </pc:spChg>
        <pc:spChg chg="add del mod">
          <ac:chgData name="Robby Khoutsaysana" userId="6b60cf88-c04b-49f5-8079-987af16a69ca" providerId="ADAL" clId="{C1EFFB7E-975C-4DF7-905F-D738CE372A46}" dt="2023-05-04T20:06:32.887" v="2819" actId="478"/>
          <ac:spMkLst>
            <pc:docMk/>
            <pc:sldMk cId="1753167784" sldId="261"/>
            <ac:spMk id="11" creationId="{9DB730AC-706E-BD6F-A844-DEF0938C4882}"/>
          </ac:spMkLst>
        </pc:spChg>
        <pc:spChg chg="add del">
          <ac:chgData name="Robby Khoutsaysana" userId="6b60cf88-c04b-49f5-8079-987af16a69ca" providerId="ADAL" clId="{C1EFFB7E-975C-4DF7-905F-D738CE372A46}" dt="2023-04-28T20:47:34.233" v="524" actId="26606"/>
          <ac:spMkLst>
            <pc:docMk/>
            <pc:sldMk cId="1753167784" sldId="261"/>
            <ac:spMk id="13" creationId="{32BC26D8-82FB-445E-AA49-62A77D7C1EE0}"/>
          </ac:spMkLst>
        </pc:spChg>
        <pc:spChg chg="add del mod">
          <ac:chgData name="Robby Khoutsaysana" userId="6b60cf88-c04b-49f5-8079-987af16a69ca" providerId="ADAL" clId="{C1EFFB7E-975C-4DF7-905F-D738CE372A46}" dt="2023-05-05T20:18:52.751" v="4979"/>
          <ac:spMkLst>
            <pc:docMk/>
            <pc:sldMk cId="1753167784" sldId="261"/>
            <ac:spMk id="15" creationId="{89763191-A70F-C033-B9FE-EBF38D42C6AA}"/>
          </ac:spMkLst>
        </pc:spChg>
        <pc:spChg chg="add del">
          <ac:chgData name="Robby Khoutsaysana" userId="6b60cf88-c04b-49f5-8079-987af16a69ca" providerId="ADAL" clId="{C1EFFB7E-975C-4DF7-905F-D738CE372A46}" dt="2023-04-28T20:47:34.233" v="524" actId="26606"/>
          <ac:spMkLst>
            <pc:docMk/>
            <pc:sldMk cId="1753167784" sldId="261"/>
            <ac:spMk id="15" creationId="{CB44330D-EA18-4254-AA95-EB49948539B8}"/>
          </ac:spMkLst>
        </pc:spChg>
        <pc:spChg chg="add del mod">
          <ac:chgData name="Robby Khoutsaysana" userId="6b60cf88-c04b-49f5-8079-987af16a69ca" providerId="ADAL" clId="{C1EFFB7E-975C-4DF7-905F-D738CE372A46}" dt="2023-05-05T20:20:23.099" v="5003"/>
          <ac:spMkLst>
            <pc:docMk/>
            <pc:sldMk cId="1753167784" sldId="261"/>
            <ac:spMk id="17" creationId="{EC9B71A0-46AC-E137-A046-7D433D9D5F09}"/>
          </ac:spMkLst>
        </pc:spChg>
        <pc:spChg chg="add del">
          <ac:chgData name="Robby Khoutsaysana" userId="6b60cf88-c04b-49f5-8079-987af16a69ca" providerId="ADAL" clId="{C1EFFB7E-975C-4DF7-905F-D738CE372A46}" dt="2023-05-05T20:08:23.598" v="4849" actId="26606"/>
          <ac:spMkLst>
            <pc:docMk/>
            <pc:sldMk cId="1753167784" sldId="261"/>
            <ac:spMk id="1034" creationId="{2659FDB4-FCBE-4A89-B46D-43D4FA54464D}"/>
          </ac:spMkLst>
        </pc:spChg>
        <pc:spChg chg="add del">
          <ac:chgData name="Robby Khoutsaysana" userId="6b60cf88-c04b-49f5-8079-987af16a69ca" providerId="ADAL" clId="{C1EFFB7E-975C-4DF7-905F-D738CE372A46}" dt="2023-05-05T20:08:23.598" v="4849" actId="26606"/>
          <ac:spMkLst>
            <pc:docMk/>
            <pc:sldMk cId="1753167784" sldId="261"/>
            <ac:spMk id="1036" creationId="{58BDB0EE-D238-415B-9ED8-62AA6AB2AAD1}"/>
          </ac:spMkLst>
        </pc:spChg>
        <pc:spChg chg="add del">
          <ac:chgData name="Robby Khoutsaysana" userId="6b60cf88-c04b-49f5-8079-987af16a69ca" providerId="ADAL" clId="{C1EFFB7E-975C-4DF7-905F-D738CE372A46}" dt="2023-05-05T13:59:49.110" v="3099" actId="26606"/>
          <ac:spMkLst>
            <pc:docMk/>
            <pc:sldMk cId="1753167784" sldId="261"/>
            <ac:spMk id="1037" creationId="{2659FDB4-FCBE-4A89-B46D-43D4FA54464D}"/>
          </ac:spMkLst>
        </pc:spChg>
        <pc:spChg chg="add del">
          <ac:chgData name="Robby Khoutsaysana" userId="6b60cf88-c04b-49f5-8079-987af16a69ca" providerId="ADAL" clId="{C1EFFB7E-975C-4DF7-905F-D738CE372A46}" dt="2023-05-05T20:08:23.598" v="4849" actId="26606"/>
          <ac:spMkLst>
            <pc:docMk/>
            <pc:sldMk cId="1753167784" sldId="261"/>
            <ac:spMk id="1038" creationId="{C5B55FC3-961D-4325-82F1-DE92B0D04E03}"/>
          </ac:spMkLst>
        </pc:spChg>
        <pc:spChg chg="add del">
          <ac:chgData name="Robby Khoutsaysana" userId="6b60cf88-c04b-49f5-8079-987af16a69ca" providerId="ADAL" clId="{C1EFFB7E-975C-4DF7-905F-D738CE372A46}" dt="2023-05-05T20:08:23.598" v="4849" actId="26606"/>
          <ac:spMkLst>
            <pc:docMk/>
            <pc:sldMk cId="1753167784" sldId="261"/>
            <ac:spMk id="1040" creationId="{4C8AB332-D09E-4F28-943C-DABDD4716A3C}"/>
          </ac:spMkLst>
        </pc:spChg>
        <pc:spChg chg="add del">
          <ac:chgData name="Robby Khoutsaysana" userId="6b60cf88-c04b-49f5-8079-987af16a69ca" providerId="ADAL" clId="{C1EFFB7E-975C-4DF7-905F-D738CE372A46}" dt="2023-05-05T13:59:49.110" v="3099" actId="26606"/>
          <ac:spMkLst>
            <pc:docMk/>
            <pc:sldMk cId="1753167784" sldId="261"/>
            <ac:spMk id="1041" creationId="{58BDB0EE-D238-415B-9ED8-62AA6AB2AAD1}"/>
          </ac:spMkLst>
        </pc:spChg>
        <pc:spChg chg="add del">
          <ac:chgData name="Robby Khoutsaysana" userId="6b60cf88-c04b-49f5-8079-987af16a69ca" providerId="ADAL" clId="{C1EFFB7E-975C-4DF7-905F-D738CE372A46}" dt="2023-05-05T20:08:26.364" v="4851" actId="26606"/>
          <ac:spMkLst>
            <pc:docMk/>
            <pc:sldMk cId="1753167784" sldId="261"/>
            <ac:spMk id="1042" creationId="{6C4028FD-8BAA-4A19-BFDE-594D991B7552}"/>
          </ac:spMkLst>
        </pc:spChg>
        <pc:spChg chg="add del">
          <ac:chgData name="Robby Khoutsaysana" userId="6b60cf88-c04b-49f5-8079-987af16a69ca" providerId="ADAL" clId="{C1EFFB7E-975C-4DF7-905F-D738CE372A46}" dt="2023-05-05T13:59:49.110" v="3099" actId="26606"/>
          <ac:spMkLst>
            <pc:docMk/>
            <pc:sldMk cId="1753167784" sldId="261"/>
            <ac:spMk id="1043" creationId="{C5B55FC3-961D-4325-82F1-DE92B0D04E03}"/>
          </ac:spMkLst>
        </pc:spChg>
        <pc:spChg chg="add del">
          <ac:chgData name="Robby Khoutsaysana" userId="6b60cf88-c04b-49f5-8079-987af16a69ca" providerId="ADAL" clId="{C1EFFB7E-975C-4DF7-905F-D738CE372A46}" dt="2023-05-05T13:59:49.110" v="3099" actId="26606"/>
          <ac:spMkLst>
            <pc:docMk/>
            <pc:sldMk cId="1753167784" sldId="261"/>
            <ac:spMk id="1045" creationId="{4C8AB332-D09E-4F28-943C-DABDD4716A3C}"/>
          </ac:spMkLst>
        </pc:spChg>
        <pc:graphicFrameChg chg="add mod modGraphic">
          <ac:chgData name="Robby Khoutsaysana" userId="6b60cf88-c04b-49f5-8079-987af16a69ca" providerId="ADAL" clId="{C1EFFB7E-975C-4DF7-905F-D738CE372A46}" dt="2023-05-07T00:47:15.434" v="6293" actId="20577"/>
          <ac:graphicFrameMkLst>
            <pc:docMk/>
            <pc:sldMk cId="1753167784" sldId="261"/>
            <ac:graphicFrameMk id="5" creationId="{4864B1B9-75B5-4659-4C82-E795BCC0A4F6}"/>
          </ac:graphicFrameMkLst>
        </pc:graphicFrameChg>
        <pc:picChg chg="mod ord">
          <ac:chgData name="Robby Khoutsaysana" userId="6b60cf88-c04b-49f5-8079-987af16a69ca" providerId="ADAL" clId="{C1EFFB7E-975C-4DF7-905F-D738CE372A46}" dt="2023-05-05T20:08:26.364" v="4851" actId="26606"/>
          <ac:picMkLst>
            <pc:docMk/>
            <pc:sldMk cId="1753167784" sldId="261"/>
            <ac:picMk id="2" creationId="{85899064-F7B5-4A4F-4B38-6B703B0DF24B}"/>
          </ac:picMkLst>
        </pc:picChg>
        <pc:picChg chg="add del mod">
          <ac:chgData name="Robby Khoutsaysana" userId="6b60cf88-c04b-49f5-8079-987af16a69ca" providerId="ADAL" clId="{C1EFFB7E-975C-4DF7-905F-D738CE372A46}" dt="2023-05-04T20:10:15.085" v="2846" actId="21"/>
          <ac:picMkLst>
            <pc:docMk/>
            <pc:sldMk cId="1753167784" sldId="261"/>
            <ac:picMk id="5" creationId="{F47D37E0-E08D-3918-735E-990AA3740540}"/>
          </ac:picMkLst>
        </pc:picChg>
        <pc:picChg chg="add del mod">
          <ac:chgData name="Robby Khoutsaysana" userId="6b60cf88-c04b-49f5-8079-987af16a69ca" providerId="ADAL" clId="{C1EFFB7E-975C-4DF7-905F-D738CE372A46}" dt="2023-05-04T17:29:33.101" v="2057" actId="478"/>
          <ac:picMkLst>
            <pc:docMk/>
            <pc:sldMk cId="1753167784" sldId="261"/>
            <ac:picMk id="6" creationId="{B1653308-9095-8450-7200-5B7ABAD40AA8}"/>
          </ac:picMkLst>
        </pc:picChg>
        <pc:picChg chg="add del">
          <ac:chgData name="Robby Khoutsaysana" userId="6b60cf88-c04b-49f5-8079-987af16a69ca" providerId="ADAL" clId="{C1EFFB7E-975C-4DF7-905F-D738CE372A46}" dt="2023-05-05T20:15:14.173" v="4953" actId="22"/>
          <ac:picMkLst>
            <pc:docMk/>
            <pc:sldMk cId="1753167784" sldId="261"/>
            <ac:picMk id="7" creationId="{4D30FE47-6403-A12B-D5DF-490873927B3C}"/>
          </ac:picMkLst>
        </pc:picChg>
        <pc:picChg chg="add del mod">
          <ac:chgData name="Robby Khoutsaysana" userId="6b60cf88-c04b-49f5-8079-987af16a69ca" providerId="ADAL" clId="{C1EFFB7E-975C-4DF7-905F-D738CE372A46}" dt="2023-05-04T17:29:33.101" v="2057" actId="478"/>
          <ac:picMkLst>
            <pc:docMk/>
            <pc:sldMk cId="1753167784" sldId="261"/>
            <ac:picMk id="8" creationId="{6EEA7826-EB84-8E18-8BF2-F1C2A427CAD7}"/>
          </ac:picMkLst>
        </pc:picChg>
        <pc:picChg chg="add del mod">
          <ac:chgData name="Robby Khoutsaysana" userId="6b60cf88-c04b-49f5-8079-987af16a69ca" providerId="ADAL" clId="{C1EFFB7E-975C-4DF7-905F-D738CE372A46}" dt="2023-05-04T20:10:15.085" v="2846" actId="21"/>
          <ac:picMkLst>
            <pc:docMk/>
            <pc:sldMk cId="1753167784" sldId="261"/>
            <ac:picMk id="9" creationId="{AB8DBC70-BAD2-2844-730C-52A93E70047F}"/>
          </ac:picMkLst>
        </pc:picChg>
        <pc:picChg chg="add del">
          <ac:chgData name="Robby Khoutsaysana" userId="6b60cf88-c04b-49f5-8079-987af16a69ca" providerId="ADAL" clId="{C1EFFB7E-975C-4DF7-905F-D738CE372A46}" dt="2023-05-05T20:15:13.355" v="4952" actId="22"/>
          <ac:picMkLst>
            <pc:docMk/>
            <pc:sldMk cId="1753167784" sldId="261"/>
            <ac:picMk id="9" creationId="{BFCE5B5E-3CAA-D908-8D34-A69586033523}"/>
          </ac:picMkLst>
        </pc:picChg>
        <pc:picChg chg="add del mod">
          <ac:chgData name="Robby Khoutsaysana" userId="6b60cf88-c04b-49f5-8079-987af16a69ca" providerId="ADAL" clId="{C1EFFB7E-975C-4DF7-905F-D738CE372A46}" dt="2023-05-04T20:06:45.388" v="2823" actId="21"/>
          <ac:picMkLst>
            <pc:docMk/>
            <pc:sldMk cId="1753167784" sldId="261"/>
            <ac:picMk id="10" creationId="{59F50538-B591-2A5A-7D8A-785BCE714824}"/>
          </ac:picMkLst>
        </pc:picChg>
        <pc:picChg chg="add del mod">
          <ac:chgData name="Robby Khoutsaysana" userId="6b60cf88-c04b-49f5-8079-987af16a69ca" providerId="ADAL" clId="{C1EFFB7E-975C-4DF7-905F-D738CE372A46}" dt="2023-05-05T20:15:34.561" v="4961" actId="22"/>
          <ac:picMkLst>
            <pc:docMk/>
            <pc:sldMk cId="1753167784" sldId="261"/>
            <ac:picMk id="11" creationId="{7EA0A48F-BF76-E04A-841B-7EA30F36125C}"/>
          </ac:picMkLst>
        </pc:picChg>
        <pc:picChg chg="add del mod">
          <ac:chgData name="Robby Khoutsaysana" userId="6b60cf88-c04b-49f5-8079-987af16a69ca" providerId="ADAL" clId="{C1EFFB7E-975C-4DF7-905F-D738CE372A46}" dt="2023-05-04T20:11:09.689" v="2855" actId="21"/>
          <ac:picMkLst>
            <pc:docMk/>
            <pc:sldMk cId="1753167784" sldId="261"/>
            <ac:picMk id="12" creationId="{CBC33DF5-45BE-CF06-5DEC-48C7148430E9}"/>
          </ac:picMkLst>
        </pc:picChg>
        <pc:picChg chg="add del mod">
          <ac:chgData name="Robby Khoutsaysana" userId="6b60cf88-c04b-49f5-8079-987af16a69ca" providerId="ADAL" clId="{C1EFFB7E-975C-4DF7-905F-D738CE372A46}" dt="2023-05-05T20:16:13.362" v="4974" actId="22"/>
          <ac:picMkLst>
            <pc:docMk/>
            <pc:sldMk cId="1753167784" sldId="261"/>
            <ac:picMk id="13" creationId="{FA5F0FA7-E9F0-5FAE-3EA4-8A523328FB34}"/>
          </ac:picMkLst>
        </pc:picChg>
        <pc:picChg chg="add del mod">
          <ac:chgData name="Robby Khoutsaysana" userId="6b60cf88-c04b-49f5-8079-987af16a69ca" providerId="ADAL" clId="{C1EFFB7E-975C-4DF7-905F-D738CE372A46}" dt="2023-05-05T19:58:56.023" v="4764" actId="478"/>
          <ac:picMkLst>
            <pc:docMk/>
            <pc:sldMk cId="1753167784" sldId="261"/>
            <ac:picMk id="14" creationId="{7E107B10-7F09-5A09-0379-3890D0A25915}"/>
          </ac:picMkLst>
        </pc:picChg>
        <pc:picChg chg="add del mod">
          <ac:chgData name="Robby Khoutsaysana" userId="6b60cf88-c04b-49f5-8079-987af16a69ca" providerId="ADAL" clId="{C1EFFB7E-975C-4DF7-905F-D738CE372A46}" dt="2023-05-05T19:58:56.023" v="4764" actId="478"/>
          <ac:picMkLst>
            <pc:docMk/>
            <pc:sldMk cId="1753167784" sldId="261"/>
            <ac:picMk id="16" creationId="{1B494A50-9639-9881-EDBB-ED979DD81CE6}"/>
          </ac:picMkLst>
        </pc:picChg>
        <pc:picChg chg="add del mod">
          <ac:chgData name="Robby Khoutsaysana" userId="6b60cf88-c04b-49f5-8079-987af16a69ca" providerId="ADAL" clId="{C1EFFB7E-975C-4DF7-905F-D738CE372A46}" dt="2023-05-04T17:26:06.904" v="2044"/>
          <ac:picMkLst>
            <pc:docMk/>
            <pc:sldMk cId="1753167784" sldId="261"/>
            <ac:picMk id="1026" creationId="{4C03C2D5-653F-4984-FE42-640232DDB945}"/>
          </ac:picMkLst>
        </pc:picChg>
        <pc:picChg chg="add del mod">
          <ac:chgData name="Robby Khoutsaysana" userId="6b60cf88-c04b-49f5-8079-987af16a69ca" providerId="ADAL" clId="{C1EFFB7E-975C-4DF7-905F-D738CE372A46}" dt="2023-05-04T17:27:03.815" v="2055"/>
          <ac:picMkLst>
            <pc:docMk/>
            <pc:sldMk cId="1753167784" sldId="261"/>
            <ac:picMk id="1028" creationId="{23DC31F4-1D85-C0D6-4139-B6D49F3A5EBF}"/>
          </ac:picMkLst>
        </pc:picChg>
        <pc:picChg chg="add mod">
          <ac:chgData name="Robby Khoutsaysana" userId="6b60cf88-c04b-49f5-8079-987af16a69ca" providerId="ADAL" clId="{C1EFFB7E-975C-4DF7-905F-D738CE372A46}" dt="2023-05-05T20:29:09.986" v="5024" actId="1076"/>
          <ac:picMkLst>
            <pc:docMk/>
            <pc:sldMk cId="1753167784" sldId="261"/>
            <ac:picMk id="1032" creationId="{1404508C-1F48-9485-8C3A-10D55174D063}"/>
          </ac:picMkLst>
        </pc:picChg>
        <pc:cxnChg chg="add del">
          <ac:chgData name="Robby Khoutsaysana" userId="6b60cf88-c04b-49f5-8079-987af16a69ca" providerId="ADAL" clId="{C1EFFB7E-975C-4DF7-905F-D738CE372A46}" dt="2023-05-05T20:08:23.598" v="4849" actId="26606"/>
          <ac:cxnSpMkLst>
            <pc:docMk/>
            <pc:sldMk cId="1753167784" sldId="261"/>
            <ac:cxnSpMk id="1035" creationId="{C8F51B3F-8331-4E4A-AE96-D47B1006EEAD}"/>
          </ac:cxnSpMkLst>
        </pc:cxnChg>
        <pc:cxnChg chg="add del">
          <ac:chgData name="Robby Khoutsaysana" userId="6b60cf88-c04b-49f5-8079-987af16a69ca" providerId="ADAL" clId="{C1EFFB7E-975C-4DF7-905F-D738CE372A46}" dt="2023-05-05T13:59:49.110" v="3099" actId="26606"/>
          <ac:cxnSpMkLst>
            <pc:docMk/>
            <pc:sldMk cId="1753167784" sldId="261"/>
            <ac:cxnSpMk id="1039" creationId="{C8F51B3F-8331-4E4A-AE96-D47B1006EEAD}"/>
          </ac:cxnSpMkLst>
        </pc:cxnChg>
      </pc:sldChg>
      <pc:sldChg chg="addSp delSp modSp mod">
        <pc:chgData name="Robby Khoutsaysana" userId="6b60cf88-c04b-49f5-8079-987af16a69ca" providerId="ADAL" clId="{C1EFFB7E-975C-4DF7-905F-D738CE372A46}" dt="2023-05-07T00:47:05.347" v="6292" actId="14734"/>
        <pc:sldMkLst>
          <pc:docMk/>
          <pc:sldMk cId="2666494368" sldId="262"/>
        </pc:sldMkLst>
        <pc:spChg chg="add mod">
          <ac:chgData name="Robby Khoutsaysana" userId="6b60cf88-c04b-49f5-8079-987af16a69ca" providerId="ADAL" clId="{C1EFFB7E-975C-4DF7-905F-D738CE372A46}" dt="2023-05-05T20:42:31.613" v="5254" actId="1076"/>
          <ac:spMkLst>
            <pc:docMk/>
            <pc:sldMk cId="2666494368" sldId="262"/>
            <ac:spMk id="3" creationId="{F0DD115A-4EED-1E89-35D5-BE42365235AF}"/>
          </ac:spMkLst>
        </pc:spChg>
        <pc:spChg chg="add mod">
          <ac:chgData name="Robby Khoutsaysana" userId="6b60cf88-c04b-49f5-8079-987af16a69ca" providerId="ADAL" clId="{C1EFFB7E-975C-4DF7-905F-D738CE372A46}" dt="2023-05-07T00:46:00.884" v="6285" actId="20577"/>
          <ac:spMkLst>
            <pc:docMk/>
            <pc:sldMk cId="2666494368" sldId="262"/>
            <ac:spMk id="4" creationId="{663480F0-9234-8A68-A564-1A527978C131}"/>
          </ac:spMkLst>
        </pc:spChg>
        <pc:spChg chg="add del">
          <ac:chgData name="Robby Khoutsaysana" userId="6b60cf88-c04b-49f5-8079-987af16a69ca" providerId="ADAL" clId="{C1EFFB7E-975C-4DF7-905F-D738CE372A46}" dt="2023-05-04T19:45:29.176" v="2614" actId="11529"/>
          <ac:spMkLst>
            <pc:docMk/>
            <pc:sldMk cId="2666494368" sldId="262"/>
            <ac:spMk id="6" creationId="{AF8844B1-0937-A9AE-EB66-877C4B96A031}"/>
          </ac:spMkLst>
        </pc:spChg>
        <pc:graphicFrameChg chg="del">
          <ac:chgData name="Robby Khoutsaysana" userId="6b60cf88-c04b-49f5-8079-987af16a69ca" providerId="ADAL" clId="{C1EFFB7E-975C-4DF7-905F-D738CE372A46}" dt="2023-05-05T20:41:21.261" v="5238" actId="478"/>
          <ac:graphicFrameMkLst>
            <pc:docMk/>
            <pc:sldMk cId="2666494368" sldId="262"/>
            <ac:graphicFrameMk id="8" creationId="{9DA6EE59-0683-A191-7AF9-1D27C94FF9CC}"/>
          </ac:graphicFrameMkLst>
        </pc:graphicFrameChg>
        <pc:graphicFrameChg chg="add mod modGraphic">
          <ac:chgData name="Robby Khoutsaysana" userId="6b60cf88-c04b-49f5-8079-987af16a69ca" providerId="ADAL" clId="{C1EFFB7E-975C-4DF7-905F-D738CE372A46}" dt="2023-05-07T00:47:05.347" v="6292" actId="14734"/>
          <ac:graphicFrameMkLst>
            <pc:docMk/>
            <pc:sldMk cId="2666494368" sldId="262"/>
            <ac:graphicFrameMk id="10" creationId="{898DA004-CEDC-2FBC-9360-6233C39E0BF4}"/>
          </ac:graphicFrameMkLst>
        </pc:graphicFrameChg>
        <pc:picChg chg="add del mod">
          <ac:chgData name="Robby Khoutsaysana" userId="6b60cf88-c04b-49f5-8079-987af16a69ca" providerId="ADAL" clId="{C1EFFB7E-975C-4DF7-905F-D738CE372A46}" dt="2023-05-05T20:30:56.537" v="5041" actId="478"/>
          <ac:picMkLst>
            <pc:docMk/>
            <pc:sldMk cId="2666494368" sldId="262"/>
            <ac:picMk id="5" creationId="{9927379D-27FD-A65A-40FF-29794EC163B0}"/>
          </ac:picMkLst>
        </pc:picChg>
        <pc:picChg chg="add del mod">
          <ac:chgData name="Robby Khoutsaysana" userId="6b60cf88-c04b-49f5-8079-987af16a69ca" providerId="ADAL" clId="{C1EFFB7E-975C-4DF7-905F-D738CE372A46}" dt="2023-05-05T20:30:56.537" v="5041" actId="478"/>
          <ac:picMkLst>
            <pc:docMk/>
            <pc:sldMk cId="2666494368" sldId="262"/>
            <ac:picMk id="7" creationId="{6DE3001A-983C-AE49-9920-E8C362AE8EFC}"/>
          </ac:picMkLst>
        </pc:picChg>
        <pc:picChg chg="add del mod">
          <ac:chgData name="Robby Khoutsaysana" userId="6b60cf88-c04b-49f5-8079-987af16a69ca" providerId="ADAL" clId="{C1EFFB7E-975C-4DF7-905F-D738CE372A46}" dt="2023-05-05T20:33:22.219" v="5047" actId="478"/>
          <ac:picMkLst>
            <pc:docMk/>
            <pc:sldMk cId="2666494368" sldId="262"/>
            <ac:picMk id="9" creationId="{B50497C1-9D1F-951B-8A9D-F9029EBF3A40}"/>
          </ac:picMkLst>
        </pc:picChg>
        <pc:picChg chg="add del mod">
          <ac:chgData name="Robby Khoutsaysana" userId="6b60cf88-c04b-49f5-8079-987af16a69ca" providerId="ADAL" clId="{C1EFFB7E-975C-4DF7-905F-D738CE372A46}" dt="2023-05-05T20:33:22.219" v="5047" actId="478"/>
          <ac:picMkLst>
            <pc:docMk/>
            <pc:sldMk cId="2666494368" sldId="262"/>
            <ac:picMk id="11" creationId="{598498DE-3089-FD87-EB94-68D4405CC12D}"/>
          </ac:picMkLst>
        </pc:picChg>
        <pc:picChg chg="add del mod">
          <ac:chgData name="Robby Khoutsaysana" userId="6b60cf88-c04b-49f5-8079-987af16a69ca" providerId="ADAL" clId="{C1EFFB7E-975C-4DF7-905F-D738CE372A46}" dt="2023-05-05T20:33:22.219" v="5047" actId="478"/>
          <ac:picMkLst>
            <pc:docMk/>
            <pc:sldMk cId="2666494368" sldId="262"/>
            <ac:picMk id="13" creationId="{2B526D7D-4E0C-2048-62B2-5B9B0C86DB8B}"/>
          </ac:picMkLst>
        </pc:picChg>
        <pc:picChg chg="add del mod">
          <ac:chgData name="Robby Khoutsaysana" userId="6b60cf88-c04b-49f5-8079-987af16a69ca" providerId="ADAL" clId="{C1EFFB7E-975C-4DF7-905F-D738CE372A46}" dt="2023-05-05T20:33:22.219" v="5047" actId="478"/>
          <ac:picMkLst>
            <pc:docMk/>
            <pc:sldMk cId="2666494368" sldId="262"/>
            <ac:picMk id="15" creationId="{655E2F43-05D4-294A-FC22-9DCB70539C9D}"/>
          </ac:picMkLst>
        </pc:picChg>
        <pc:picChg chg="add del mod">
          <ac:chgData name="Robby Khoutsaysana" userId="6b60cf88-c04b-49f5-8079-987af16a69ca" providerId="ADAL" clId="{C1EFFB7E-975C-4DF7-905F-D738CE372A46}" dt="2023-05-04T18:25:51.534" v="2364" actId="478"/>
          <ac:picMkLst>
            <pc:docMk/>
            <pc:sldMk cId="2666494368" sldId="262"/>
            <ac:picMk id="2050" creationId="{42151549-C2C1-9334-5AC9-83E5365193BD}"/>
          </ac:picMkLst>
        </pc:picChg>
      </pc:sldChg>
      <pc:sldChg chg="del">
        <pc:chgData name="Robby Khoutsaysana" userId="6b60cf88-c04b-49f5-8079-987af16a69ca" providerId="ADAL" clId="{C1EFFB7E-975C-4DF7-905F-D738CE372A46}" dt="2023-05-01T13:21:52.103" v="940" actId="47"/>
        <pc:sldMkLst>
          <pc:docMk/>
          <pc:sldMk cId="3802184523" sldId="263"/>
        </pc:sldMkLst>
      </pc:sldChg>
      <pc:sldChg chg="del">
        <pc:chgData name="Robby Khoutsaysana" userId="6b60cf88-c04b-49f5-8079-987af16a69ca" providerId="ADAL" clId="{C1EFFB7E-975C-4DF7-905F-D738CE372A46}" dt="2023-05-01T13:19:20.971" v="833" actId="47"/>
        <pc:sldMkLst>
          <pc:docMk/>
          <pc:sldMk cId="758561322" sldId="264"/>
        </pc:sldMkLst>
      </pc:sldChg>
      <pc:sldChg chg="del">
        <pc:chgData name="Robby Khoutsaysana" userId="6b60cf88-c04b-49f5-8079-987af16a69ca" providerId="ADAL" clId="{C1EFFB7E-975C-4DF7-905F-D738CE372A46}" dt="2023-05-01T13:19:20.971" v="833" actId="47"/>
        <pc:sldMkLst>
          <pc:docMk/>
          <pc:sldMk cId="3137125038" sldId="265"/>
        </pc:sldMkLst>
      </pc:sldChg>
      <pc:sldChg chg="modSp mod">
        <pc:chgData name="Robby Khoutsaysana" userId="6b60cf88-c04b-49f5-8079-987af16a69ca" providerId="ADAL" clId="{C1EFFB7E-975C-4DF7-905F-D738CE372A46}" dt="2023-05-02T20:25:48.991" v="1139" actId="20577"/>
        <pc:sldMkLst>
          <pc:docMk/>
          <pc:sldMk cId="256770629" sldId="266"/>
        </pc:sldMkLst>
        <pc:spChg chg="mod">
          <ac:chgData name="Robby Khoutsaysana" userId="6b60cf88-c04b-49f5-8079-987af16a69ca" providerId="ADAL" clId="{C1EFFB7E-975C-4DF7-905F-D738CE372A46}" dt="2023-05-02T20:25:48.991" v="1139" actId="20577"/>
          <ac:spMkLst>
            <pc:docMk/>
            <pc:sldMk cId="256770629" sldId="266"/>
            <ac:spMk id="4" creationId="{EAB6C0E8-2F27-D78E-E7B9-A70C492497D6}"/>
          </ac:spMkLst>
        </pc:spChg>
      </pc:sldChg>
      <pc:sldChg chg="addSp delSp modSp add mod ord">
        <pc:chgData name="Robby Khoutsaysana" userId="6b60cf88-c04b-49f5-8079-987af16a69ca" providerId="ADAL" clId="{C1EFFB7E-975C-4DF7-905F-D738CE372A46}" dt="2023-05-08T13:34:10.224" v="6301" actId="207"/>
        <pc:sldMkLst>
          <pc:docMk/>
          <pc:sldMk cId="1988106670" sldId="267"/>
        </pc:sldMkLst>
        <pc:spChg chg="mod">
          <ac:chgData name="Robby Khoutsaysana" userId="6b60cf88-c04b-49f5-8079-987af16a69ca" providerId="ADAL" clId="{C1EFFB7E-975C-4DF7-905F-D738CE372A46}" dt="2023-05-02T20:34:34.557" v="1215" actId="255"/>
          <ac:spMkLst>
            <pc:docMk/>
            <pc:sldMk cId="1988106670" sldId="267"/>
            <ac:spMk id="4" creationId="{9EBC06B3-8642-E70F-EB9A-C3EDF193A3AB}"/>
          </ac:spMkLst>
        </pc:spChg>
        <pc:spChg chg="add del">
          <ac:chgData name="Robby Khoutsaysana" userId="6b60cf88-c04b-49f5-8079-987af16a69ca" providerId="ADAL" clId="{C1EFFB7E-975C-4DF7-905F-D738CE372A46}" dt="2023-05-02T20:28:09.531" v="1152" actId="22"/>
          <ac:spMkLst>
            <pc:docMk/>
            <pc:sldMk cId="1988106670" sldId="267"/>
            <ac:spMk id="5" creationId="{FAF36B33-FB9B-8987-A20C-EC75907BC1D3}"/>
          </ac:spMkLst>
        </pc:spChg>
        <pc:spChg chg="mod">
          <ac:chgData name="Robby Khoutsaysana" userId="6b60cf88-c04b-49f5-8079-987af16a69ca" providerId="ADAL" clId="{C1EFFB7E-975C-4DF7-905F-D738CE372A46}" dt="2023-05-08T13:34:10.224" v="6301" actId="207"/>
          <ac:spMkLst>
            <pc:docMk/>
            <pc:sldMk cId="1988106670" sldId="267"/>
            <ac:spMk id="7" creationId="{F21FCD34-A0E9-50C9-FD74-1C9775EBDB1E}"/>
          </ac:spMkLst>
        </pc:spChg>
      </pc:sldChg>
      <pc:sldChg chg="addSp delSp modSp new mod setBg modAnim">
        <pc:chgData name="Robby Khoutsaysana" userId="6b60cf88-c04b-49f5-8079-987af16a69ca" providerId="ADAL" clId="{C1EFFB7E-975C-4DF7-905F-D738CE372A46}" dt="2023-05-06T21:17:14.357" v="5333" actId="20577"/>
        <pc:sldMkLst>
          <pc:docMk/>
          <pc:sldMk cId="2327530051" sldId="268"/>
        </pc:sldMkLst>
        <pc:spChg chg="del">
          <ac:chgData name="Robby Khoutsaysana" userId="6b60cf88-c04b-49f5-8079-987af16a69ca" providerId="ADAL" clId="{C1EFFB7E-975C-4DF7-905F-D738CE372A46}" dt="2023-05-04T16:44:02.522" v="1794" actId="478"/>
          <ac:spMkLst>
            <pc:docMk/>
            <pc:sldMk cId="2327530051" sldId="268"/>
            <ac:spMk id="2" creationId="{6FC94A94-AB6C-EE49-D293-AF916A2DE2EE}"/>
          </ac:spMkLst>
        </pc:spChg>
        <pc:spChg chg="add mod">
          <ac:chgData name="Robby Khoutsaysana" userId="6b60cf88-c04b-49f5-8079-987af16a69ca" providerId="ADAL" clId="{C1EFFB7E-975C-4DF7-905F-D738CE372A46}" dt="2023-05-06T21:17:14.357" v="5333" actId="20577"/>
          <ac:spMkLst>
            <pc:docMk/>
            <pc:sldMk cId="2327530051" sldId="268"/>
            <ac:spMk id="2" creationId="{6FD847C2-F000-BB3A-5BE9-11FA7FB91291}"/>
          </ac:spMkLst>
        </pc:spChg>
        <pc:spChg chg="del mod">
          <ac:chgData name="Robby Khoutsaysana" userId="6b60cf88-c04b-49f5-8079-987af16a69ca" providerId="ADAL" clId="{C1EFFB7E-975C-4DF7-905F-D738CE372A46}" dt="2023-05-04T19:00:54.432" v="2542" actId="478"/>
          <ac:spMkLst>
            <pc:docMk/>
            <pc:sldMk cId="2327530051" sldId="268"/>
            <ac:spMk id="3" creationId="{56300571-673A-06BA-8D76-51F99C7AA1E7}"/>
          </ac:spMkLst>
        </pc:spChg>
        <pc:spChg chg="add del mod ord">
          <ac:chgData name="Robby Khoutsaysana" userId="6b60cf88-c04b-49f5-8079-987af16a69ca" providerId="ADAL" clId="{C1EFFB7E-975C-4DF7-905F-D738CE372A46}" dt="2023-05-05T19:55:15.219" v="4754" actId="1076"/>
          <ac:spMkLst>
            <pc:docMk/>
            <pc:sldMk cId="2327530051" sldId="268"/>
            <ac:spMk id="5" creationId="{522EC2D7-03C3-F5B5-AEEA-87DB0F830182}"/>
          </ac:spMkLst>
        </pc:spChg>
        <pc:spChg chg="add del">
          <ac:chgData name="Robby Khoutsaysana" userId="6b60cf88-c04b-49f5-8079-987af16a69ca" providerId="ADAL" clId="{C1EFFB7E-975C-4DF7-905F-D738CE372A46}" dt="2023-05-05T19:53:50.474" v="4734" actId="26606"/>
          <ac:spMkLst>
            <pc:docMk/>
            <pc:sldMk cId="2327530051" sldId="268"/>
            <ac:spMk id="8" creationId="{058A14AF-9FB5-4CC7-BA35-E8E85D3EDF0E}"/>
          </ac:spMkLst>
        </pc:spChg>
        <pc:spChg chg="add del">
          <ac:chgData name="Robby Khoutsaysana" userId="6b60cf88-c04b-49f5-8079-987af16a69ca" providerId="ADAL" clId="{C1EFFB7E-975C-4DF7-905F-D738CE372A46}" dt="2023-05-05T19:53:50.474" v="4734" actId="26606"/>
          <ac:spMkLst>
            <pc:docMk/>
            <pc:sldMk cId="2327530051" sldId="268"/>
            <ac:spMk id="9" creationId="{3A9A4357-BD1D-4622-A4FE-766E6AB8DE84}"/>
          </ac:spMkLst>
        </pc:spChg>
        <pc:spChg chg="add del">
          <ac:chgData name="Robby Khoutsaysana" userId="6b60cf88-c04b-49f5-8079-987af16a69ca" providerId="ADAL" clId="{C1EFFB7E-975C-4DF7-905F-D738CE372A46}" dt="2023-05-05T19:53:50.474" v="4734" actId="26606"/>
          <ac:spMkLst>
            <pc:docMk/>
            <pc:sldMk cId="2327530051" sldId="268"/>
            <ac:spMk id="10" creationId="{E659831F-0D9A-4C63-9EBB-8435B85A440F}"/>
          </ac:spMkLst>
        </pc:spChg>
        <pc:spChg chg="add del">
          <ac:chgData name="Robby Khoutsaysana" userId="6b60cf88-c04b-49f5-8079-987af16a69ca" providerId="ADAL" clId="{C1EFFB7E-975C-4DF7-905F-D738CE372A46}" dt="2023-05-04T19:03:50.691" v="2557" actId="26606"/>
          <ac:spMkLst>
            <pc:docMk/>
            <pc:sldMk cId="2327530051" sldId="268"/>
            <ac:spMk id="11" creationId="{0288C6B4-AFC3-407F-A595-EFFD38D4CCAF}"/>
          </ac:spMkLst>
        </pc:spChg>
        <pc:spChg chg="add del">
          <ac:chgData name="Robby Khoutsaysana" userId="6b60cf88-c04b-49f5-8079-987af16a69ca" providerId="ADAL" clId="{C1EFFB7E-975C-4DF7-905F-D738CE372A46}" dt="2023-05-05T19:53:50.474" v="4734" actId="26606"/>
          <ac:spMkLst>
            <pc:docMk/>
            <pc:sldMk cId="2327530051" sldId="268"/>
            <ac:spMk id="12" creationId="{E6995CE5-F890-4ABA-82A2-26507CE8D2A3}"/>
          </ac:spMkLst>
        </pc:spChg>
        <pc:spChg chg="add del">
          <ac:chgData name="Robby Khoutsaysana" userId="6b60cf88-c04b-49f5-8079-987af16a69ca" providerId="ADAL" clId="{C1EFFB7E-975C-4DF7-905F-D738CE372A46}" dt="2023-05-04T19:03:50.691" v="2557" actId="26606"/>
          <ac:spMkLst>
            <pc:docMk/>
            <pc:sldMk cId="2327530051" sldId="268"/>
            <ac:spMk id="13" creationId="{CF236821-17FE-429B-8D2C-08E13A64EA40}"/>
          </ac:spMkLst>
        </pc:spChg>
        <pc:spChg chg="add del">
          <ac:chgData name="Robby Khoutsaysana" userId="6b60cf88-c04b-49f5-8079-987af16a69ca" providerId="ADAL" clId="{C1EFFB7E-975C-4DF7-905F-D738CE372A46}" dt="2023-05-04T19:03:50.691" v="2557" actId="26606"/>
          <ac:spMkLst>
            <pc:docMk/>
            <pc:sldMk cId="2327530051" sldId="268"/>
            <ac:spMk id="15" creationId="{C0BDBCD2-E081-43AB-9119-C55465E59757}"/>
          </ac:spMkLst>
        </pc:spChg>
        <pc:spChg chg="add del">
          <ac:chgData name="Robby Khoutsaysana" userId="6b60cf88-c04b-49f5-8079-987af16a69ca" providerId="ADAL" clId="{C1EFFB7E-975C-4DF7-905F-D738CE372A46}" dt="2023-05-04T19:03:50.691" v="2557" actId="26606"/>
          <ac:spMkLst>
            <pc:docMk/>
            <pc:sldMk cId="2327530051" sldId="268"/>
            <ac:spMk id="17" creationId="{98E79BE4-34FE-485A-98A5-92CE8F7C4743}"/>
          </ac:spMkLst>
        </pc:spChg>
        <pc:spChg chg="add del">
          <ac:chgData name="Robby Khoutsaysana" userId="6b60cf88-c04b-49f5-8079-987af16a69ca" providerId="ADAL" clId="{C1EFFB7E-975C-4DF7-905F-D738CE372A46}" dt="2023-05-04T19:03:50.691" v="2557" actId="26606"/>
          <ac:spMkLst>
            <pc:docMk/>
            <pc:sldMk cId="2327530051" sldId="268"/>
            <ac:spMk id="19" creationId="{7A5F0580-5EE9-419F-96EE-B6529EF6E7D0}"/>
          </ac:spMkLst>
        </pc:spChg>
        <pc:picChg chg="add mod ord">
          <ac:chgData name="Robby Khoutsaysana" userId="6b60cf88-c04b-49f5-8079-987af16a69ca" providerId="ADAL" clId="{C1EFFB7E-975C-4DF7-905F-D738CE372A46}" dt="2023-05-05T20:30:18.492" v="5031" actId="1076"/>
          <ac:picMkLst>
            <pc:docMk/>
            <pc:sldMk cId="2327530051" sldId="268"/>
            <ac:picMk id="4" creationId="{A72A397E-AA27-C762-D0AE-112B2F2FC414}"/>
          </ac:picMkLst>
        </pc:picChg>
        <pc:picChg chg="add mod ord">
          <ac:chgData name="Robby Khoutsaysana" userId="6b60cf88-c04b-49f5-8079-987af16a69ca" providerId="ADAL" clId="{C1EFFB7E-975C-4DF7-905F-D738CE372A46}" dt="2023-05-05T19:53:50.474" v="4734" actId="26606"/>
          <ac:picMkLst>
            <pc:docMk/>
            <pc:sldMk cId="2327530051" sldId="268"/>
            <ac:picMk id="6" creationId="{8495A352-CA2D-40A3-BF54-786814C305F5}"/>
          </ac:picMkLst>
        </pc:picChg>
      </pc:sldChg>
      <pc:sldChg chg="addSp delSp modSp new del mod">
        <pc:chgData name="Robby Khoutsaysana" userId="6b60cf88-c04b-49f5-8079-987af16a69ca" providerId="ADAL" clId="{C1EFFB7E-975C-4DF7-905F-D738CE372A46}" dt="2023-05-06T21:23:45.705" v="5498" actId="2696"/>
        <pc:sldMkLst>
          <pc:docMk/>
          <pc:sldMk cId="2443006501" sldId="269"/>
        </pc:sldMkLst>
        <pc:spChg chg="add del mod">
          <ac:chgData name="Robby Khoutsaysana" userId="6b60cf88-c04b-49f5-8079-987af16a69ca" providerId="ADAL" clId="{C1EFFB7E-975C-4DF7-905F-D738CE372A46}" dt="2023-05-04T19:05:04.400" v="2591" actId="478"/>
          <ac:spMkLst>
            <pc:docMk/>
            <pc:sldMk cId="2443006501" sldId="269"/>
            <ac:spMk id="12" creationId="{37D7EDE5-308B-151A-2CB1-D34E7FE6AFAC}"/>
          </ac:spMkLst>
        </pc:spChg>
        <pc:picChg chg="add del mod">
          <ac:chgData name="Robby Khoutsaysana" userId="6b60cf88-c04b-49f5-8079-987af16a69ca" providerId="ADAL" clId="{C1EFFB7E-975C-4DF7-905F-D738CE372A46}" dt="2023-05-04T18:33:39.207" v="2400" actId="478"/>
          <ac:picMkLst>
            <pc:docMk/>
            <pc:sldMk cId="2443006501" sldId="269"/>
            <ac:picMk id="3" creationId="{543333DB-FFBE-1784-293E-0C8BF96CED11}"/>
          </ac:picMkLst>
        </pc:picChg>
        <pc:picChg chg="add mod">
          <ac:chgData name="Robby Khoutsaysana" userId="6b60cf88-c04b-49f5-8079-987af16a69ca" providerId="ADAL" clId="{C1EFFB7E-975C-4DF7-905F-D738CE372A46}" dt="2023-05-05T19:14:08.400" v="4263" actId="1076"/>
          <ac:picMkLst>
            <pc:docMk/>
            <pc:sldMk cId="2443006501" sldId="269"/>
            <ac:picMk id="3" creationId="{D7AD2B9B-3A5B-4179-7F11-3870DEBE5C82}"/>
          </ac:picMkLst>
        </pc:picChg>
        <pc:picChg chg="add mod">
          <ac:chgData name="Robby Khoutsaysana" userId="6b60cf88-c04b-49f5-8079-987af16a69ca" providerId="ADAL" clId="{C1EFFB7E-975C-4DF7-905F-D738CE372A46}" dt="2023-05-05T14:19:46.110" v="3108" actId="1076"/>
          <ac:picMkLst>
            <pc:docMk/>
            <pc:sldMk cId="2443006501" sldId="269"/>
            <ac:picMk id="4" creationId="{0EAF1B95-D745-75E5-F4DB-2CC02D1E41A8}"/>
          </ac:picMkLst>
        </pc:picChg>
        <pc:picChg chg="add mod">
          <ac:chgData name="Robby Khoutsaysana" userId="6b60cf88-c04b-49f5-8079-987af16a69ca" providerId="ADAL" clId="{C1EFFB7E-975C-4DF7-905F-D738CE372A46}" dt="2023-05-05T14:19:46.110" v="3108" actId="1076"/>
          <ac:picMkLst>
            <pc:docMk/>
            <pc:sldMk cId="2443006501" sldId="269"/>
            <ac:picMk id="5" creationId="{2A27C61E-2F7F-8367-38D0-96E29FD70BEC}"/>
          </ac:picMkLst>
        </pc:picChg>
        <pc:picChg chg="add del mod">
          <ac:chgData name="Robby Khoutsaysana" userId="6b60cf88-c04b-49f5-8079-987af16a69ca" providerId="ADAL" clId="{C1EFFB7E-975C-4DF7-905F-D738CE372A46}" dt="2023-05-05T19:16:48.559" v="4283" actId="478"/>
          <ac:picMkLst>
            <pc:docMk/>
            <pc:sldMk cId="2443006501" sldId="269"/>
            <ac:picMk id="7" creationId="{B1D6DC8A-C20B-34DB-76F5-ADC41C0174AF}"/>
          </ac:picMkLst>
        </pc:picChg>
        <pc:picChg chg="add del mod">
          <ac:chgData name="Robby Khoutsaysana" userId="6b60cf88-c04b-49f5-8079-987af16a69ca" providerId="ADAL" clId="{C1EFFB7E-975C-4DF7-905F-D738CE372A46}" dt="2023-05-04T18:32:59.177" v="2399" actId="22"/>
          <ac:picMkLst>
            <pc:docMk/>
            <pc:sldMk cId="2443006501" sldId="269"/>
            <ac:picMk id="7" creationId="{C1284274-01B8-790A-ED40-14CF2BD545C0}"/>
          </ac:picMkLst>
        </pc:picChg>
        <pc:picChg chg="add">
          <ac:chgData name="Robby Khoutsaysana" userId="6b60cf88-c04b-49f5-8079-987af16a69ca" providerId="ADAL" clId="{C1EFFB7E-975C-4DF7-905F-D738CE372A46}" dt="2023-05-04T18:33:39.560" v="2401" actId="22"/>
          <ac:picMkLst>
            <pc:docMk/>
            <pc:sldMk cId="2443006501" sldId="269"/>
            <ac:picMk id="9" creationId="{83C4EE07-4D7D-2699-0B3B-F850ED376FBC}"/>
          </ac:picMkLst>
        </pc:picChg>
        <pc:picChg chg="add del mod">
          <ac:chgData name="Robby Khoutsaysana" userId="6b60cf88-c04b-49f5-8079-987af16a69ca" providerId="ADAL" clId="{C1EFFB7E-975C-4DF7-905F-D738CE372A46}" dt="2023-05-05T19:16:01.880" v="4275" actId="478"/>
          <ac:picMkLst>
            <pc:docMk/>
            <pc:sldMk cId="2443006501" sldId="269"/>
            <ac:picMk id="10" creationId="{129A0D3F-D870-90CF-632F-C39FBC2563F2}"/>
          </ac:picMkLst>
        </pc:picChg>
        <pc:picChg chg="add mod">
          <ac:chgData name="Robby Khoutsaysana" userId="6b60cf88-c04b-49f5-8079-987af16a69ca" providerId="ADAL" clId="{C1EFFB7E-975C-4DF7-905F-D738CE372A46}" dt="2023-05-05T14:19:46.110" v="3108" actId="1076"/>
          <ac:picMkLst>
            <pc:docMk/>
            <pc:sldMk cId="2443006501" sldId="269"/>
            <ac:picMk id="11" creationId="{C1DC52C6-EBE6-80EC-7C6B-63CD88A5576D}"/>
          </ac:picMkLst>
        </pc:picChg>
        <pc:picChg chg="add del">
          <ac:chgData name="Robby Khoutsaysana" userId="6b60cf88-c04b-49f5-8079-987af16a69ca" providerId="ADAL" clId="{C1EFFB7E-975C-4DF7-905F-D738CE372A46}" dt="2023-05-05T19:15:29.506" v="4269" actId="22"/>
          <ac:picMkLst>
            <pc:docMk/>
            <pc:sldMk cId="2443006501" sldId="269"/>
            <ac:picMk id="13" creationId="{67401CA8-F3BC-22FF-1489-E0D759C16D44}"/>
          </ac:picMkLst>
        </pc:picChg>
        <pc:picChg chg="add del">
          <ac:chgData name="Robby Khoutsaysana" userId="6b60cf88-c04b-49f5-8079-987af16a69ca" providerId="ADAL" clId="{C1EFFB7E-975C-4DF7-905F-D738CE372A46}" dt="2023-05-05T19:15:31.950" v="4271" actId="22"/>
          <ac:picMkLst>
            <pc:docMk/>
            <pc:sldMk cId="2443006501" sldId="269"/>
            <ac:picMk id="15" creationId="{439F8A21-2F0E-2DA3-2C66-85DEC6179EFD}"/>
          </ac:picMkLst>
        </pc:picChg>
        <pc:picChg chg="add mod">
          <ac:chgData name="Robby Khoutsaysana" userId="6b60cf88-c04b-49f5-8079-987af16a69ca" providerId="ADAL" clId="{C1EFFB7E-975C-4DF7-905F-D738CE372A46}" dt="2023-05-05T19:16:53.066" v="4285" actId="1076"/>
          <ac:picMkLst>
            <pc:docMk/>
            <pc:sldMk cId="2443006501" sldId="269"/>
            <ac:picMk id="17" creationId="{56926697-84EC-EA7E-6E5B-F8CA61C755FB}"/>
          </ac:picMkLst>
        </pc:picChg>
        <pc:picChg chg="add del mod">
          <ac:chgData name="Robby Khoutsaysana" userId="6b60cf88-c04b-49f5-8079-987af16a69ca" providerId="ADAL" clId="{C1EFFB7E-975C-4DF7-905F-D738CE372A46}" dt="2023-05-05T19:16:38.763" v="4280" actId="22"/>
          <ac:picMkLst>
            <pc:docMk/>
            <pc:sldMk cId="2443006501" sldId="269"/>
            <ac:picMk id="19" creationId="{B87F0EC1-2280-D939-B5F1-2C545226B0FA}"/>
          </ac:picMkLst>
        </pc:picChg>
        <pc:picChg chg="add mod">
          <ac:chgData name="Robby Khoutsaysana" userId="6b60cf88-c04b-49f5-8079-987af16a69ca" providerId="ADAL" clId="{C1EFFB7E-975C-4DF7-905F-D738CE372A46}" dt="2023-05-05T19:16:50.610" v="4284" actId="1076"/>
          <ac:picMkLst>
            <pc:docMk/>
            <pc:sldMk cId="2443006501" sldId="269"/>
            <ac:picMk id="21" creationId="{C257D9D6-9C45-E053-690F-AB62038777BC}"/>
          </ac:picMkLst>
        </pc:picChg>
      </pc:sldChg>
      <pc:sldChg chg="addSp delSp modSp new del mod setBg">
        <pc:chgData name="Robby Khoutsaysana" userId="6b60cf88-c04b-49f5-8079-987af16a69ca" providerId="ADAL" clId="{C1EFFB7E-975C-4DF7-905F-D738CE372A46}" dt="2023-05-04T18:08:50.846" v="2296" actId="47"/>
        <pc:sldMkLst>
          <pc:docMk/>
          <pc:sldMk cId="4192804249" sldId="269"/>
        </pc:sldMkLst>
        <pc:spChg chg="mod">
          <ac:chgData name="Robby Khoutsaysana" userId="6b60cf88-c04b-49f5-8079-987af16a69ca" providerId="ADAL" clId="{C1EFFB7E-975C-4DF7-905F-D738CE372A46}" dt="2023-05-04T17:55:23.182" v="2100" actId="26606"/>
          <ac:spMkLst>
            <pc:docMk/>
            <pc:sldMk cId="4192804249" sldId="269"/>
            <ac:spMk id="2" creationId="{108C72EF-ED86-8904-6EE4-43D361709A59}"/>
          </ac:spMkLst>
        </pc:spChg>
        <pc:spChg chg="del">
          <ac:chgData name="Robby Khoutsaysana" userId="6b60cf88-c04b-49f5-8079-987af16a69ca" providerId="ADAL" clId="{C1EFFB7E-975C-4DF7-905F-D738CE372A46}" dt="2023-05-04T17:55:02.169" v="2098" actId="478"/>
          <ac:spMkLst>
            <pc:docMk/>
            <pc:sldMk cId="4192804249" sldId="269"/>
            <ac:spMk id="3" creationId="{E20384EC-566B-A22C-4D4D-79101ADE1E3B}"/>
          </ac:spMkLst>
        </pc:spChg>
        <pc:spChg chg="add">
          <ac:chgData name="Robby Khoutsaysana" userId="6b60cf88-c04b-49f5-8079-987af16a69ca" providerId="ADAL" clId="{C1EFFB7E-975C-4DF7-905F-D738CE372A46}" dt="2023-05-04T17:55:23.182" v="2100" actId="26606"/>
          <ac:spMkLst>
            <pc:docMk/>
            <pc:sldMk cId="4192804249" sldId="269"/>
            <ac:spMk id="7" creationId="{FFD48BC7-DC40-47DE-87EE-9F4B6ECB9ABB}"/>
          </ac:spMkLst>
        </pc:spChg>
        <pc:spChg chg="add">
          <ac:chgData name="Robby Khoutsaysana" userId="6b60cf88-c04b-49f5-8079-987af16a69ca" providerId="ADAL" clId="{C1EFFB7E-975C-4DF7-905F-D738CE372A46}" dt="2023-05-04T17:55:23.182" v="2100" actId="26606"/>
          <ac:spMkLst>
            <pc:docMk/>
            <pc:sldMk cId="4192804249" sldId="269"/>
            <ac:spMk id="9" creationId="{E502BBC7-2C76-46F3-BC24-5985BC13DB88}"/>
          </ac:spMkLst>
        </pc:spChg>
        <pc:spChg chg="add">
          <ac:chgData name="Robby Khoutsaysana" userId="6b60cf88-c04b-49f5-8079-987af16a69ca" providerId="ADAL" clId="{C1EFFB7E-975C-4DF7-905F-D738CE372A46}" dt="2023-05-04T17:55:23.182" v="2100" actId="26606"/>
          <ac:spMkLst>
            <pc:docMk/>
            <pc:sldMk cId="4192804249" sldId="269"/>
            <ac:spMk id="11" creationId="{C7F28D52-2A5F-4D23-81AE-7CB8B591C7AF}"/>
          </ac:spMkLst>
        </pc:spChg>
        <pc:spChg chg="add">
          <ac:chgData name="Robby Khoutsaysana" userId="6b60cf88-c04b-49f5-8079-987af16a69ca" providerId="ADAL" clId="{C1EFFB7E-975C-4DF7-905F-D738CE372A46}" dt="2023-05-04T17:55:23.182" v="2100" actId="26606"/>
          <ac:spMkLst>
            <pc:docMk/>
            <pc:sldMk cId="4192804249" sldId="269"/>
            <ac:spMk id="13" creationId="{3629484E-3792-4B3D-89AD-7C8A1ED0E0D4}"/>
          </ac:spMkLst>
        </pc:spChg>
      </pc:sldChg>
      <pc:sldChg chg="addSp delSp modSp new del mod setBg addAnim modAnim">
        <pc:chgData name="Robby Khoutsaysana" userId="6b60cf88-c04b-49f5-8079-987af16a69ca" providerId="ADAL" clId="{C1EFFB7E-975C-4DF7-905F-D738CE372A46}" dt="2023-05-06T21:44:41.960" v="6063" actId="47"/>
        <pc:sldMkLst>
          <pc:docMk/>
          <pc:sldMk cId="3835130397" sldId="270"/>
        </pc:sldMkLst>
        <pc:spChg chg="mod">
          <ac:chgData name="Robby Khoutsaysana" userId="6b60cf88-c04b-49f5-8079-987af16a69ca" providerId="ADAL" clId="{C1EFFB7E-975C-4DF7-905F-D738CE372A46}" dt="2023-05-04T18:27:27.761" v="2388" actId="26606"/>
          <ac:spMkLst>
            <pc:docMk/>
            <pc:sldMk cId="3835130397" sldId="270"/>
            <ac:spMk id="2" creationId="{4F434CA4-1B92-C00C-D52A-791BC52F5816}"/>
          </ac:spMkLst>
        </pc:spChg>
        <pc:spChg chg="del">
          <ac:chgData name="Robby Khoutsaysana" userId="6b60cf88-c04b-49f5-8079-987af16a69ca" providerId="ADAL" clId="{C1EFFB7E-975C-4DF7-905F-D738CE372A46}" dt="2023-05-04T18:27:10.083" v="2382" actId="478"/>
          <ac:spMkLst>
            <pc:docMk/>
            <pc:sldMk cId="3835130397" sldId="270"/>
            <ac:spMk id="3" creationId="{F82ED2E8-5E5B-CB5A-A1D5-02B4FC33BC6A}"/>
          </ac:spMkLst>
        </pc:spChg>
        <pc:spChg chg="add del">
          <ac:chgData name="Robby Khoutsaysana" userId="6b60cf88-c04b-49f5-8079-987af16a69ca" providerId="ADAL" clId="{C1EFFB7E-975C-4DF7-905F-D738CE372A46}" dt="2023-05-04T18:27:27.761" v="2388" actId="26606"/>
          <ac:spMkLst>
            <pc:docMk/>
            <pc:sldMk cId="3835130397" sldId="270"/>
            <ac:spMk id="7" creationId="{934F1179-B481-4F9E-BCA3-AFB972070F83}"/>
          </ac:spMkLst>
        </pc:spChg>
        <pc:spChg chg="add del">
          <ac:chgData name="Robby Khoutsaysana" userId="6b60cf88-c04b-49f5-8079-987af16a69ca" providerId="ADAL" clId="{C1EFFB7E-975C-4DF7-905F-D738CE372A46}" dt="2023-05-04T18:27:27.761" v="2388" actId="26606"/>
          <ac:spMkLst>
            <pc:docMk/>
            <pc:sldMk cId="3835130397" sldId="270"/>
            <ac:spMk id="9" creationId="{827DC2C4-B485-428A-BF4A-472D2967F47F}"/>
          </ac:spMkLst>
        </pc:spChg>
        <pc:spChg chg="add del">
          <ac:chgData name="Robby Khoutsaysana" userId="6b60cf88-c04b-49f5-8079-987af16a69ca" providerId="ADAL" clId="{C1EFFB7E-975C-4DF7-905F-D738CE372A46}" dt="2023-05-04T18:27:27.761" v="2388" actId="26606"/>
          <ac:spMkLst>
            <pc:docMk/>
            <pc:sldMk cId="3835130397" sldId="270"/>
            <ac:spMk id="11" creationId="{EE04B5EB-F158-4507-90DD-BD23620C7CC9}"/>
          </ac:spMkLst>
        </pc:spChg>
        <pc:spChg chg="add del">
          <ac:chgData name="Robby Khoutsaysana" userId="6b60cf88-c04b-49f5-8079-987af16a69ca" providerId="ADAL" clId="{C1EFFB7E-975C-4DF7-905F-D738CE372A46}" dt="2023-05-04T18:27:27.756" v="2387" actId="26606"/>
          <ac:spMkLst>
            <pc:docMk/>
            <pc:sldMk cId="3835130397" sldId="270"/>
            <ac:spMk id="16" creationId="{4522B21E-B2B9-4C72-9A71-C87EFD137480}"/>
          </ac:spMkLst>
        </pc:spChg>
        <pc:spChg chg="add del">
          <ac:chgData name="Robby Khoutsaysana" userId="6b60cf88-c04b-49f5-8079-987af16a69ca" providerId="ADAL" clId="{C1EFFB7E-975C-4DF7-905F-D738CE372A46}" dt="2023-05-04T18:27:27.756" v="2387" actId="26606"/>
          <ac:spMkLst>
            <pc:docMk/>
            <pc:sldMk cId="3835130397" sldId="270"/>
            <ac:spMk id="18" creationId="{5EB7D2A2-F448-44D4-938C-DC84CBCB3B1E}"/>
          </ac:spMkLst>
        </pc:spChg>
        <pc:spChg chg="add del">
          <ac:chgData name="Robby Khoutsaysana" userId="6b60cf88-c04b-49f5-8079-987af16a69ca" providerId="ADAL" clId="{C1EFFB7E-975C-4DF7-905F-D738CE372A46}" dt="2023-05-04T18:27:27.756" v="2387" actId="26606"/>
          <ac:spMkLst>
            <pc:docMk/>
            <pc:sldMk cId="3835130397" sldId="270"/>
            <ac:spMk id="20" creationId="{871AEA07-1E14-44B4-8E55-64EF049CD66F}"/>
          </ac:spMkLst>
        </pc:spChg>
        <pc:spChg chg="add">
          <ac:chgData name="Robby Khoutsaysana" userId="6b60cf88-c04b-49f5-8079-987af16a69ca" providerId="ADAL" clId="{C1EFFB7E-975C-4DF7-905F-D738CE372A46}" dt="2023-05-04T18:27:27.761" v="2388" actId="26606"/>
          <ac:spMkLst>
            <pc:docMk/>
            <pc:sldMk cId="3835130397" sldId="270"/>
            <ac:spMk id="24" creationId="{BAD76F3E-3A97-486B-B402-44400A8B9173}"/>
          </ac:spMkLst>
        </pc:spChg>
        <pc:spChg chg="add">
          <ac:chgData name="Robby Khoutsaysana" userId="6b60cf88-c04b-49f5-8079-987af16a69ca" providerId="ADAL" clId="{C1EFFB7E-975C-4DF7-905F-D738CE372A46}" dt="2023-05-04T18:27:27.761" v="2388" actId="26606"/>
          <ac:spMkLst>
            <pc:docMk/>
            <pc:sldMk cId="3835130397" sldId="270"/>
            <ac:spMk id="25" creationId="{391F6B52-91F4-4AEB-B6DB-29FEBCF28C8B}"/>
          </ac:spMkLst>
        </pc:spChg>
        <pc:spChg chg="add">
          <ac:chgData name="Robby Khoutsaysana" userId="6b60cf88-c04b-49f5-8079-987af16a69ca" providerId="ADAL" clId="{C1EFFB7E-975C-4DF7-905F-D738CE372A46}" dt="2023-05-04T18:27:27.761" v="2388" actId="26606"/>
          <ac:spMkLst>
            <pc:docMk/>
            <pc:sldMk cId="3835130397" sldId="270"/>
            <ac:spMk id="26" creationId="{2CD6F061-7C53-44F4-9794-953DB70A451B}"/>
          </ac:spMkLst>
        </pc:spChg>
        <pc:picChg chg="add mod">
          <ac:chgData name="Robby Khoutsaysana" userId="6b60cf88-c04b-49f5-8079-987af16a69ca" providerId="ADAL" clId="{C1EFFB7E-975C-4DF7-905F-D738CE372A46}" dt="2023-05-04T18:27:33.047" v="2389"/>
          <ac:picMkLst>
            <pc:docMk/>
            <pc:sldMk cId="3835130397" sldId="270"/>
            <ac:picMk id="4" creationId="{8D92AED6-0AA9-E97C-B355-E76342AAD72F}"/>
          </ac:picMkLst>
        </pc:picChg>
        <pc:cxnChg chg="add del">
          <ac:chgData name="Robby Khoutsaysana" userId="6b60cf88-c04b-49f5-8079-987af16a69ca" providerId="ADAL" clId="{C1EFFB7E-975C-4DF7-905F-D738CE372A46}" dt="2023-05-04T18:27:27.756" v="2387" actId="26606"/>
          <ac:cxnSpMkLst>
            <pc:docMk/>
            <pc:sldMk cId="3835130397" sldId="270"/>
            <ac:cxnSpMk id="22" creationId="{F7C8EA93-3210-4C62-99E9-153C275E3A87}"/>
          </ac:cxnSpMkLst>
        </pc:cxnChg>
      </pc:sldChg>
      <pc:sldChg chg="addSp delSp modSp new del mod">
        <pc:chgData name="Robby Khoutsaysana" userId="6b60cf88-c04b-49f5-8079-987af16a69ca" providerId="ADAL" clId="{C1EFFB7E-975C-4DF7-905F-D738CE372A46}" dt="2023-05-05T20:29:54.101" v="5029" actId="2696"/>
        <pc:sldMkLst>
          <pc:docMk/>
          <pc:sldMk cId="2140405021" sldId="271"/>
        </pc:sldMkLst>
        <pc:spChg chg="del">
          <ac:chgData name="Robby Khoutsaysana" userId="6b60cf88-c04b-49f5-8079-987af16a69ca" providerId="ADAL" clId="{C1EFFB7E-975C-4DF7-905F-D738CE372A46}" dt="2023-05-04T20:10:12.049" v="2845" actId="478"/>
          <ac:spMkLst>
            <pc:docMk/>
            <pc:sldMk cId="2140405021" sldId="271"/>
            <ac:spMk id="2" creationId="{338D9A1E-48EC-E2C9-2645-8E2EC905E6BA}"/>
          </ac:spMkLst>
        </pc:spChg>
        <pc:spChg chg="del">
          <ac:chgData name="Robby Khoutsaysana" userId="6b60cf88-c04b-49f5-8079-987af16a69ca" providerId="ADAL" clId="{C1EFFB7E-975C-4DF7-905F-D738CE372A46}" dt="2023-05-04T20:10:11.008" v="2844" actId="478"/>
          <ac:spMkLst>
            <pc:docMk/>
            <pc:sldMk cId="2140405021" sldId="271"/>
            <ac:spMk id="3" creationId="{62F53988-78B5-814F-EAEB-E914ECDDFE1A}"/>
          </ac:spMkLst>
        </pc:spChg>
        <pc:picChg chg="add mod">
          <ac:chgData name="Robby Khoutsaysana" userId="6b60cf88-c04b-49f5-8079-987af16a69ca" providerId="ADAL" clId="{C1EFFB7E-975C-4DF7-905F-D738CE372A46}" dt="2023-05-05T14:02:40.367" v="3107" actId="1076"/>
          <ac:picMkLst>
            <pc:docMk/>
            <pc:sldMk cId="2140405021" sldId="271"/>
            <ac:picMk id="4" creationId="{BE036DE1-2742-0DAF-D987-7BC41D75D1D9}"/>
          </ac:picMkLst>
        </pc:picChg>
        <pc:picChg chg="add mod">
          <ac:chgData name="Robby Khoutsaysana" userId="6b60cf88-c04b-49f5-8079-987af16a69ca" providerId="ADAL" clId="{C1EFFB7E-975C-4DF7-905F-D738CE372A46}" dt="2023-05-04T20:10:16.080" v="2847"/>
          <ac:picMkLst>
            <pc:docMk/>
            <pc:sldMk cId="2140405021" sldId="271"/>
            <ac:picMk id="5" creationId="{54B59981-32A7-19F4-49F7-520199F93193}"/>
          </ac:picMkLst>
        </pc:picChg>
      </pc:sldChg>
      <pc:sldChg chg="addSp delSp modSp mod">
        <pc:chgData name="Robby Khoutsaysana" userId="6b60cf88-c04b-49f5-8079-987af16a69ca" providerId="ADAL" clId="{C1EFFB7E-975C-4DF7-905F-D738CE372A46}" dt="2023-05-08T13:34:58.479" v="6308" actId="207"/>
        <pc:sldMkLst>
          <pc:docMk/>
          <pc:sldMk cId="2103132123" sldId="272"/>
        </pc:sldMkLst>
        <pc:spChg chg="mod">
          <ac:chgData name="Robby Khoutsaysana" userId="6b60cf88-c04b-49f5-8079-987af16a69ca" providerId="ADAL" clId="{C1EFFB7E-975C-4DF7-905F-D738CE372A46}" dt="2023-05-07T00:45:35.667" v="6262" actId="20577"/>
          <ac:spMkLst>
            <pc:docMk/>
            <pc:sldMk cId="2103132123" sldId="272"/>
            <ac:spMk id="3" creationId="{4A22E235-FFFC-8990-3E3D-05A1C153C30A}"/>
          </ac:spMkLst>
        </pc:spChg>
        <pc:spChg chg="mod">
          <ac:chgData name="Robby Khoutsaysana" userId="6b60cf88-c04b-49f5-8079-987af16a69ca" providerId="ADAL" clId="{C1EFFB7E-975C-4DF7-905F-D738CE372A46}" dt="2023-05-08T13:34:58.479" v="6308" actId="207"/>
          <ac:spMkLst>
            <pc:docMk/>
            <pc:sldMk cId="2103132123" sldId="272"/>
            <ac:spMk id="8" creationId="{1142F959-77A9-8BFF-902D-8EF739ADE598}"/>
          </ac:spMkLst>
        </pc:spChg>
        <pc:spChg chg="mod">
          <ac:chgData name="Robby Khoutsaysana" userId="6b60cf88-c04b-49f5-8079-987af16a69ca" providerId="ADAL" clId="{C1EFFB7E-975C-4DF7-905F-D738CE372A46}" dt="2023-05-05T19:18:37.167" v="4286"/>
          <ac:spMkLst>
            <pc:docMk/>
            <pc:sldMk cId="2103132123" sldId="272"/>
            <ac:spMk id="23" creationId="{99508A52-FD3D-0A0C-81C0-31D3B4602B2F}"/>
          </ac:spMkLst>
        </pc:spChg>
        <pc:spChg chg="mod">
          <ac:chgData name="Robby Khoutsaysana" userId="6b60cf88-c04b-49f5-8079-987af16a69ca" providerId="ADAL" clId="{C1EFFB7E-975C-4DF7-905F-D738CE372A46}" dt="2023-05-05T19:18:37.167" v="4286"/>
          <ac:spMkLst>
            <pc:docMk/>
            <pc:sldMk cId="2103132123" sldId="272"/>
            <ac:spMk id="24" creationId="{616230CF-20BA-C03A-9E33-7D89DEDD21C1}"/>
          </ac:spMkLst>
        </pc:spChg>
        <pc:spChg chg="mod">
          <ac:chgData name="Robby Khoutsaysana" userId="6b60cf88-c04b-49f5-8079-987af16a69ca" providerId="ADAL" clId="{C1EFFB7E-975C-4DF7-905F-D738CE372A46}" dt="2023-05-05T19:18:37.167" v="4286"/>
          <ac:spMkLst>
            <pc:docMk/>
            <pc:sldMk cId="2103132123" sldId="272"/>
            <ac:spMk id="25" creationId="{184BE0B6-A804-15BC-D1BD-CD20D85DAE1A}"/>
          </ac:spMkLst>
        </pc:spChg>
        <pc:spChg chg="mod">
          <ac:chgData name="Robby Khoutsaysana" userId="6b60cf88-c04b-49f5-8079-987af16a69ca" providerId="ADAL" clId="{C1EFFB7E-975C-4DF7-905F-D738CE372A46}" dt="2023-05-05T19:18:37.167" v="4286"/>
          <ac:spMkLst>
            <pc:docMk/>
            <pc:sldMk cId="2103132123" sldId="272"/>
            <ac:spMk id="26" creationId="{C82360B8-078A-47DE-0148-8383DEABA2D4}"/>
          </ac:spMkLst>
        </pc:spChg>
        <pc:spChg chg="add del mod">
          <ac:chgData name="Robby Khoutsaysana" userId="6b60cf88-c04b-49f5-8079-987af16a69ca" providerId="ADAL" clId="{C1EFFB7E-975C-4DF7-905F-D738CE372A46}" dt="2023-05-05T19:24:17.717" v="4312" actId="478"/>
          <ac:spMkLst>
            <pc:docMk/>
            <pc:sldMk cId="2103132123" sldId="272"/>
            <ac:spMk id="27" creationId="{A656BD76-58AE-3843-3CA5-1E8FB284B2E6}"/>
          </ac:spMkLst>
        </pc:spChg>
        <pc:spChg chg="add del mod">
          <ac:chgData name="Robby Khoutsaysana" userId="6b60cf88-c04b-49f5-8079-987af16a69ca" providerId="ADAL" clId="{C1EFFB7E-975C-4DF7-905F-D738CE372A46}" dt="2023-05-05T19:27:30.429" v="4335" actId="11529"/>
          <ac:spMkLst>
            <pc:docMk/>
            <pc:sldMk cId="2103132123" sldId="272"/>
            <ac:spMk id="29" creationId="{85A11A41-5DA3-63B6-AC13-C85B3838D642}"/>
          </ac:spMkLst>
        </pc:spChg>
        <pc:grpChg chg="add del mod">
          <ac:chgData name="Robby Khoutsaysana" userId="6b60cf88-c04b-49f5-8079-987af16a69ca" providerId="ADAL" clId="{C1EFFB7E-975C-4DF7-905F-D738CE372A46}" dt="2023-05-05T19:18:41.544" v="4288" actId="478"/>
          <ac:grpSpMkLst>
            <pc:docMk/>
            <pc:sldMk cId="2103132123" sldId="272"/>
            <ac:grpSpMk id="22" creationId="{CE01F1C2-CE5D-63B9-3D4C-F235C4A573A8}"/>
          </ac:grpSpMkLst>
        </pc:grpChg>
        <pc:graphicFrameChg chg="del mod modGraphic">
          <ac:chgData name="Robby Khoutsaysana" userId="6b60cf88-c04b-49f5-8079-987af16a69ca" providerId="ADAL" clId="{C1EFFB7E-975C-4DF7-905F-D738CE372A46}" dt="2023-05-05T19:30:31.584" v="4348" actId="478"/>
          <ac:graphicFrameMkLst>
            <pc:docMk/>
            <pc:sldMk cId="2103132123" sldId="272"/>
            <ac:graphicFrameMk id="20" creationId="{72E2FF57-244B-B9C7-4798-B6C42A007953}"/>
          </ac:graphicFrameMkLst>
        </pc:graphicFrameChg>
        <pc:graphicFrameChg chg="add del mod modGraphic">
          <ac:chgData name="Robby Khoutsaysana" userId="6b60cf88-c04b-49f5-8079-987af16a69ca" providerId="ADAL" clId="{C1EFFB7E-975C-4DF7-905F-D738CE372A46}" dt="2023-05-05T18:02:12.687" v="3384" actId="478"/>
          <ac:graphicFrameMkLst>
            <pc:docMk/>
            <pc:sldMk cId="2103132123" sldId="272"/>
            <ac:graphicFrameMk id="21" creationId="{5FA65429-52C6-E9E5-AD27-ED88789DD020}"/>
          </ac:graphicFrameMkLst>
        </pc:graphicFrameChg>
        <pc:graphicFrameChg chg="add del mod modGraphic">
          <ac:chgData name="Robby Khoutsaysana" userId="6b60cf88-c04b-49f5-8079-987af16a69ca" providerId="ADAL" clId="{C1EFFB7E-975C-4DF7-905F-D738CE372A46}" dt="2023-05-05T19:41:08.168" v="4411" actId="478"/>
          <ac:graphicFrameMkLst>
            <pc:docMk/>
            <pc:sldMk cId="2103132123" sldId="272"/>
            <ac:graphicFrameMk id="28" creationId="{A55F67BF-6118-F22B-585A-7730132B2399}"/>
          </ac:graphicFrameMkLst>
        </pc:graphicFrameChg>
        <pc:graphicFrameChg chg="add mod modGraphic">
          <ac:chgData name="Robby Khoutsaysana" userId="6b60cf88-c04b-49f5-8079-987af16a69ca" providerId="ADAL" clId="{C1EFFB7E-975C-4DF7-905F-D738CE372A46}" dt="2023-05-07T00:46:19.008" v="6286" actId="2711"/>
          <ac:graphicFrameMkLst>
            <pc:docMk/>
            <pc:sldMk cId="2103132123" sldId="272"/>
            <ac:graphicFrameMk id="32" creationId="{9C80EE16-1926-3E15-E68D-75B3381AACB7}"/>
          </ac:graphicFrameMkLst>
        </pc:graphicFrameChg>
        <pc:picChg chg="del">
          <ac:chgData name="Robby Khoutsaysana" userId="6b60cf88-c04b-49f5-8079-987af16a69ca" providerId="ADAL" clId="{C1EFFB7E-975C-4DF7-905F-D738CE372A46}" dt="2023-05-05T17:44:41.353" v="3368" actId="478"/>
          <ac:picMkLst>
            <pc:docMk/>
            <pc:sldMk cId="2103132123" sldId="272"/>
            <ac:picMk id="7" creationId="{4E79FB68-4ECB-3399-E25B-792C515B75AB}"/>
          </ac:picMkLst>
        </pc:picChg>
        <pc:picChg chg="del">
          <ac:chgData name="Robby Khoutsaysana" userId="6b60cf88-c04b-49f5-8079-987af16a69ca" providerId="ADAL" clId="{C1EFFB7E-975C-4DF7-905F-D738CE372A46}" dt="2023-05-05T17:44:41.353" v="3368" actId="478"/>
          <ac:picMkLst>
            <pc:docMk/>
            <pc:sldMk cId="2103132123" sldId="272"/>
            <ac:picMk id="10" creationId="{EB29845B-545C-4635-124F-0EC0BAF78FE0}"/>
          </ac:picMkLst>
        </pc:picChg>
        <pc:picChg chg="del">
          <ac:chgData name="Robby Khoutsaysana" userId="6b60cf88-c04b-49f5-8079-987af16a69ca" providerId="ADAL" clId="{C1EFFB7E-975C-4DF7-905F-D738CE372A46}" dt="2023-05-05T17:44:41.353" v="3368" actId="478"/>
          <ac:picMkLst>
            <pc:docMk/>
            <pc:sldMk cId="2103132123" sldId="272"/>
            <ac:picMk id="11" creationId="{4F5BDAB4-C054-7433-4BA6-F0E0C19781FD}"/>
          </ac:picMkLst>
        </pc:picChg>
        <pc:picChg chg="del">
          <ac:chgData name="Robby Khoutsaysana" userId="6b60cf88-c04b-49f5-8079-987af16a69ca" providerId="ADAL" clId="{C1EFFB7E-975C-4DF7-905F-D738CE372A46}" dt="2023-05-05T17:44:41.353" v="3368" actId="478"/>
          <ac:picMkLst>
            <pc:docMk/>
            <pc:sldMk cId="2103132123" sldId="272"/>
            <ac:picMk id="12" creationId="{D7B69C76-6AE3-C272-410C-9DDBC288EA84}"/>
          </ac:picMkLst>
        </pc:picChg>
        <pc:picChg chg="del">
          <ac:chgData name="Robby Khoutsaysana" userId="6b60cf88-c04b-49f5-8079-987af16a69ca" providerId="ADAL" clId="{C1EFFB7E-975C-4DF7-905F-D738CE372A46}" dt="2023-05-05T17:44:41.353" v="3368" actId="478"/>
          <ac:picMkLst>
            <pc:docMk/>
            <pc:sldMk cId="2103132123" sldId="272"/>
            <ac:picMk id="14" creationId="{1E62DCD9-069B-C7ED-D99F-6C48E81BEE4F}"/>
          </ac:picMkLst>
        </pc:picChg>
        <pc:picChg chg="del">
          <ac:chgData name="Robby Khoutsaysana" userId="6b60cf88-c04b-49f5-8079-987af16a69ca" providerId="ADAL" clId="{C1EFFB7E-975C-4DF7-905F-D738CE372A46}" dt="2023-05-05T17:44:41.353" v="3368" actId="478"/>
          <ac:picMkLst>
            <pc:docMk/>
            <pc:sldMk cId="2103132123" sldId="272"/>
            <ac:picMk id="16" creationId="{F51DDF83-00A3-DCDB-A5A0-192C19C18919}"/>
          </ac:picMkLst>
        </pc:picChg>
        <pc:picChg chg="add del mod">
          <ac:chgData name="Robby Khoutsaysana" userId="6b60cf88-c04b-49f5-8079-987af16a69ca" providerId="ADAL" clId="{C1EFFB7E-975C-4DF7-905F-D738CE372A46}" dt="2023-05-05T19:30:09.513" v="4345"/>
          <ac:picMkLst>
            <pc:docMk/>
            <pc:sldMk cId="2103132123" sldId="272"/>
            <ac:picMk id="30" creationId="{E525E755-319A-23E3-F274-863D7F52B249}"/>
          </ac:picMkLst>
        </pc:picChg>
        <pc:picChg chg="add del mod">
          <ac:chgData name="Robby Khoutsaysana" userId="6b60cf88-c04b-49f5-8079-987af16a69ca" providerId="ADAL" clId="{C1EFFB7E-975C-4DF7-905F-D738CE372A46}" dt="2023-05-05T19:30:07.262" v="4343"/>
          <ac:picMkLst>
            <pc:docMk/>
            <pc:sldMk cId="2103132123" sldId="272"/>
            <ac:picMk id="31" creationId="{9BB10ADD-322E-7FB5-41DD-56DAB4A195F8}"/>
          </ac:picMkLst>
        </pc:picChg>
      </pc:sldChg>
      <pc:sldChg chg="addSp modSp add mod">
        <pc:chgData name="Robby Khoutsaysana" userId="6b60cf88-c04b-49f5-8079-987af16a69ca" providerId="ADAL" clId="{C1EFFB7E-975C-4DF7-905F-D738CE372A46}" dt="2023-05-08T13:35:41.616" v="6317" actId="1076"/>
        <pc:sldMkLst>
          <pc:docMk/>
          <pc:sldMk cId="2804909059" sldId="273"/>
        </pc:sldMkLst>
        <pc:spChg chg="mod">
          <ac:chgData name="Robby Khoutsaysana" userId="6b60cf88-c04b-49f5-8079-987af16a69ca" providerId="ADAL" clId="{C1EFFB7E-975C-4DF7-905F-D738CE372A46}" dt="2023-05-06T21:22:41.775" v="5493" actId="20577"/>
          <ac:spMkLst>
            <pc:docMk/>
            <pc:sldMk cId="2804909059" sldId="273"/>
            <ac:spMk id="3" creationId="{F0DD115A-4EED-1E89-35D5-BE42365235AF}"/>
          </ac:spMkLst>
        </pc:spChg>
        <pc:spChg chg="mod">
          <ac:chgData name="Robby Khoutsaysana" userId="6b60cf88-c04b-49f5-8079-987af16a69ca" providerId="ADAL" clId="{C1EFFB7E-975C-4DF7-905F-D738CE372A46}" dt="2023-05-07T00:45:42.817" v="6269" actId="20577"/>
          <ac:spMkLst>
            <pc:docMk/>
            <pc:sldMk cId="2804909059" sldId="273"/>
            <ac:spMk id="4" creationId="{663480F0-9234-8A68-A564-1A527978C131}"/>
          </ac:spMkLst>
        </pc:spChg>
        <pc:graphicFrameChg chg="mod modGraphic">
          <ac:chgData name="Robby Khoutsaysana" userId="6b60cf88-c04b-49f5-8079-987af16a69ca" providerId="ADAL" clId="{C1EFFB7E-975C-4DF7-905F-D738CE372A46}" dt="2023-05-07T00:46:53.589" v="6291" actId="255"/>
          <ac:graphicFrameMkLst>
            <pc:docMk/>
            <pc:sldMk cId="2804909059" sldId="273"/>
            <ac:graphicFrameMk id="10" creationId="{898DA004-CEDC-2FBC-9360-6233C39E0BF4}"/>
          </ac:graphicFrameMkLst>
        </pc:graphicFrameChg>
        <pc:picChg chg="add mod modCrop">
          <ac:chgData name="Robby Khoutsaysana" userId="6b60cf88-c04b-49f5-8079-987af16a69ca" providerId="ADAL" clId="{C1EFFB7E-975C-4DF7-905F-D738CE372A46}" dt="2023-05-08T13:35:41.616" v="6317" actId="1076"/>
          <ac:picMkLst>
            <pc:docMk/>
            <pc:sldMk cId="2804909059" sldId="273"/>
            <ac:picMk id="5" creationId="{AC3DA794-89DF-B54E-7D57-6D5B05D46151}"/>
          </ac:picMkLst>
        </pc:picChg>
      </pc:sldChg>
      <pc:sldChg chg="new del ord">
        <pc:chgData name="Robby Khoutsaysana" userId="6b60cf88-c04b-49f5-8079-987af16a69ca" providerId="ADAL" clId="{C1EFFB7E-975C-4DF7-905F-D738CE372A46}" dt="2023-05-06T21:24:30.864" v="5503" actId="47"/>
        <pc:sldMkLst>
          <pc:docMk/>
          <pc:sldMk cId="972790730" sldId="274"/>
        </pc:sldMkLst>
      </pc:sldChg>
      <pc:sldChg chg="delSp modSp add mod">
        <pc:chgData name="Robby Khoutsaysana" userId="6b60cf88-c04b-49f5-8079-987af16a69ca" providerId="ADAL" clId="{C1EFFB7E-975C-4DF7-905F-D738CE372A46}" dt="2023-05-08T13:35:24.971" v="6315" actId="207"/>
        <pc:sldMkLst>
          <pc:docMk/>
          <pc:sldMk cId="3280654010" sldId="274"/>
        </pc:sldMkLst>
        <pc:spChg chg="mod">
          <ac:chgData name="Robby Khoutsaysana" userId="6b60cf88-c04b-49f5-8079-987af16a69ca" providerId="ADAL" clId="{C1EFFB7E-975C-4DF7-905F-D738CE372A46}" dt="2023-05-08T13:35:24.971" v="6315" actId="207"/>
          <ac:spMkLst>
            <pc:docMk/>
            <pc:sldMk cId="3280654010" sldId="274"/>
            <ac:spMk id="3" creationId="{F0DD115A-4EED-1E89-35D5-BE42365235AF}"/>
          </ac:spMkLst>
        </pc:spChg>
        <pc:spChg chg="mod">
          <ac:chgData name="Robby Khoutsaysana" userId="6b60cf88-c04b-49f5-8079-987af16a69ca" providerId="ADAL" clId="{C1EFFB7E-975C-4DF7-905F-D738CE372A46}" dt="2023-05-07T00:45:53.158" v="6276" actId="20577"/>
          <ac:spMkLst>
            <pc:docMk/>
            <pc:sldMk cId="3280654010" sldId="274"/>
            <ac:spMk id="4" creationId="{663480F0-9234-8A68-A564-1A527978C131}"/>
          </ac:spMkLst>
        </pc:spChg>
        <pc:graphicFrameChg chg="mod modGraphic">
          <ac:chgData name="Robby Khoutsaysana" userId="6b60cf88-c04b-49f5-8079-987af16a69ca" providerId="ADAL" clId="{C1EFFB7E-975C-4DF7-905F-D738CE372A46}" dt="2023-05-06T21:57:51.203" v="6087" actId="1076"/>
          <ac:graphicFrameMkLst>
            <pc:docMk/>
            <pc:sldMk cId="3280654010" sldId="274"/>
            <ac:graphicFrameMk id="10" creationId="{898DA004-CEDC-2FBC-9360-6233C39E0BF4}"/>
          </ac:graphicFrameMkLst>
        </pc:graphicFrameChg>
        <pc:picChg chg="del">
          <ac:chgData name="Robby Khoutsaysana" userId="6b60cf88-c04b-49f5-8079-987af16a69ca" providerId="ADAL" clId="{C1EFFB7E-975C-4DF7-905F-D738CE372A46}" dt="2023-05-06T21:24:56.891" v="5522" actId="478"/>
          <ac:picMkLst>
            <pc:docMk/>
            <pc:sldMk cId="3280654010" sldId="274"/>
            <ac:picMk id="5" creationId="{AC3DA794-89DF-B54E-7D57-6D5B05D46151}"/>
          </ac:picMkLst>
        </pc:picChg>
      </pc:sldChg>
    </pc:docChg>
  </pc:docChgLst>
  <pc:docChgLst>
    <pc:chgData name="Kelsi Barkway" userId="d82ddea6-148e-4db8-981f-fd80cd2f996a" providerId="ADAL" clId="{1B75784C-A0C5-4FCB-B582-EBB05718A83B}"/>
    <pc:docChg chg="modSld">
      <pc:chgData name="Kelsi Barkway" userId="d82ddea6-148e-4db8-981f-fd80cd2f996a" providerId="ADAL" clId="{1B75784C-A0C5-4FCB-B582-EBB05718A83B}" dt="2023-05-08T13:28:29.549" v="84" actId="208"/>
      <pc:docMkLst>
        <pc:docMk/>
      </pc:docMkLst>
      <pc:sldChg chg="modSp mod">
        <pc:chgData name="Kelsi Barkway" userId="d82ddea6-148e-4db8-981f-fd80cd2f996a" providerId="ADAL" clId="{1B75784C-A0C5-4FCB-B582-EBB05718A83B}" dt="2023-05-04T14:10:20.434" v="12" actId="20577"/>
        <pc:sldMkLst>
          <pc:docMk/>
          <pc:sldMk cId="3062244733" sldId="259"/>
        </pc:sldMkLst>
        <pc:spChg chg="mod">
          <ac:chgData name="Kelsi Barkway" userId="d82ddea6-148e-4db8-981f-fd80cd2f996a" providerId="ADAL" clId="{1B75784C-A0C5-4FCB-B582-EBB05718A83B}" dt="2023-05-04T14:10:20.434" v="12" actId="20577"/>
          <ac:spMkLst>
            <pc:docMk/>
            <pc:sldMk cId="3062244733" sldId="259"/>
            <ac:spMk id="8" creationId="{1142F959-77A9-8BFF-902D-8EF739ADE598}"/>
          </ac:spMkLst>
        </pc:spChg>
      </pc:sldChg>
      <pc:sldChg chg="modSp mod">
        <pc:chgData name="Kelsi Barkway" userId="d82ddea6-148e-4db8-981f-fd80cd2f996a" providerId="ADAL" clId="{1B75784C-A0C5-4FCB-B582-EBB05718A83B}" dt="2023-05-08T13:27:05.190" v="59" actId="20577"/>
        <pc:sldMkLst>
          <pc:docMk/>
          <pc:sldMk cId="1753167784" sldId="261"/>
        </pc:sldMkLst>
        <pc:spChg chg="mod">
          <ac:chgData name="Kelsi Barkway" userId="d82ddea6-148e-4db8-981f-fd80cd2f996a" providerId="ADAL" clId="{1B75784C-A0C5-4FCB-B582-EBB05718A83B}" dt="2023-05-08T13:27:05.190" v="59" actId="20577"/>
          <ac:spMkLst>
            <pc:docMk/>
            <pc:sldMk cId="1753167784" sldId="261"/>
            <ac:spMk id="4" creationId="{EAFACCEF-5A4D-AD7C-8BE7-F8DB6EE3688C}"/>
          </ac:spMkLst>
        </pc:spChg>
      </pc:sldChg>
      <pc:sldChg chg="modSp mod">
        <pc:chgData name="Kelsi Barkway" userId="d82ddea6-148e-4db8-981f-fd80cd2f996a" providerId="ADAL" clId="{1B75784C-A0C5-4FCB-B582-EBB05718A83B}" dt="2023-05-04T14:10:46.701" v="20" actId="400"/>
        <pc:sldMkLst>
          <pc:docMk/>
          <pc:sldMk cId="2666494368" sldId="262"/>
        </pc:sldMkLst>
        <pc:spChg chg="mod">
          <ac:chgData name="Kelsi Barkway" userId="d82ddea6-148e-4db8-981f-fd80cd2f996a" providerId="ADAL" clId="{1B75784C-A0C5-4FCB-B582-EBB05718A83B}" dt="2023-05-04T14:10:46.701" v="20" actId="400"/>
          <ac:spMkLst>
            <pc:docMk/>
            <pc:sldMk cId="2666494368" sldId="262"/>
            <ac:spMk id="3" creationId="{F0DD115A-4EED-1E89-35D5-BE42365235AF}"/>
          </ac:spMkLst>
        </pc:spChg>
      </pc:sldChg>
      <pc:sldChg chg="modSp mod">
        <pc:chgData name="Kelsi Barkway" userId="d82ddea6-148e-4db8-981f-fd80cd2f996a" providerId="ADAL" clId="{1B75784C-A0C5-4FCB-B582-EBB05718A83B}" dt="2023-05-03T20:33:36.314" v="0" actId="113"/>
        <pc:sldMkLst>
          <pc:docMk/>
          <pc:sldMk cId="256770629" sldId="266"/>
        </pc:sldMkLst>
        <pc:spChg chg="mod">
          <ac:chgData name="Kelsi Barkway" userId="d82ddea6-148e-4db8-981f-fd80cd2f996a" providerId="ADAL" clId="{1B75784C-A0C5-4FCB-B582-EBB05718A83B}" dt="2023-05-03T20:33:36.314" v="0" actId="113"/>
          <ac:spMkLst>
            <pc:docMk/>
            <pc:sldMk cId="256770629" sldId="266"/>
            <ac:spMk id="4" creationId="{EAB6C0E8-2F27-D78E-E7B9-A70C492497D6}"/>
          </ac:spMkLst>
        </pc:spChg>
      </pc:sldChg>
      <pc:sldChg chg="modSp mod">
        <pc:chgData name="Kelsi Barkway" userId="d82ddea6-148e-4db8-981f-fd80cd2f996a" providerId="ADAL" clId="{1B75784C-A0C5-4FCB-B582-EBB05718A83B}" dt="2023-05-08T13:25:48.830" v="39" actId="20577"/>
        <pc:sldMkLst>
          <pc:docMk/>
          <pc:sldMk cId="1988106670" sldId="267"/>
        </pc:sldMkLst>
        <pc:spChg chg="mod">
          <ac:chgData name="Kelsi Barkway" userId="d82ddea6-148e-4db8-981f-fd80cd2f996a" providerId="ADAL" clId="{1B75784C-A0C5-4FCB-B582-EBB05718A83B}" dt="2023-05-08T13:25:48.830" v="39" actId="20577"/>
          <ac:spMkLst>
            <pc:docMk/>
            <pc:sldMk cId="1988106670" sldId="267"/>
            <ac:spMk id="7" creationId="{F21FCD34-A0E9-50C9-FD74-1C9775EBDB1E}"/>
          </ac:spMkLst>
        </pc:spChg>
      </pc:sldChg>
      <pc:sldChg chg="modSp mod">
        <pc:chgData name="Kelsi Barkway" userId="d82ddea6-148e-4db8-981f-fd80cd2f996a" providerId="ADAL" clId="{1B75784C-A0C5-4FCB-B582-EBB05718A83B}" dt="2023-05-08T13:26:20.754" v="42" actId="20577"/>
        <pc:sldMkLst>
          <pc:docMk/>
          <pc:sldMk cId="2327530051" sldId="268"/>
        </pc:sldMkLst>
        <pc:spChg chg="mod">
          <ac:chgData name="Kelsi Barkway" userId="d82ddea6-148e-4db8-981f-fd80cd2f996a" providerId="ADAL" clId="{1B75784C-A0C5-4FCB-B582-EBB05718A83B}" dt="2023-05-08T13:26:20.754" v="42" actId="20577"/>
          <ac:spMkLst>
            <pc:docMk/>
            <pc:sldMk cId="2327530051" sldId="268"/>
            <ac:spMk id="2" creationId="{6FD847C2-F000-BB3A-5BE9-11FA7FB91291}"/>
          </ac:spMkLst>
        </pc:spChg>
      </pc:sldChg>
      <pc:sldChg chg="modSp mod">
        <pc:chgData name="Kelsi Barkway" userId="d82ddea6-148e-4db8-981f-fd80cd2f996a" providerId="ADAL" clId="{1B75784C-A0C5-4FCB-B582-EBB05718A83B}" dt="2023-05-08T13:26:04.513" v="41" actId="20577"/>
        <pc:sldMkLst>
          <pc:docMk/>
          <pc:sldMk cId="2103132123" sldId="272"/>
        </pc:sldMkLst>
        <pc:spChg chg="mod">
          <ac:chgData name="Kelsi Barkway" userId="d82ddea6-148e-4db8-981f-fd80cd2f996a" providerId="ADAL" clId="{1B75784C-A0C5-4FCB-B582-EBB05718A83B}" dt="2023-05-08T13:26:04.513" v="41" actId="20577"/>
          <ac:spMkLst>
            <pc:docMk/>
            <pc:sldMk cId="2103132123" sldId="272"/>
            <ac:spMk id="8" creationId="{1142F959-77A9-8BFF-902D-8EF739ADE598}"/>
          </ac:spMkLst>
        </pc:spChg>
      </pc:sldChg>
      <pc:sldChg chg="modSp mod">
        <pc:chgData name="Kelsi Barkway" userId="d82ddea6-148e-4db8-981f-fd80cd2f996a" providerId="ADAL" clId="{1B75784C-A0C5-4FCB-B582-EBB05718A83B}" dt="2023-05-08T13:28:29.549" v="84" actId="208"/>
        <pc:sldMkLst>
          <pc:docMk/>
          <pc:sldMk cId="2804909059" sldId="273"/>
        </pc:sldMkLst>
        <pc:picChg chg="mod">
          <ac:chgData name="Kelsi Barkway" userId="d82ddea6-148e-4db8-981f-fd80cd2f996a" providerId="ADAL" clId="{1B75784C-A0C5-4FCB-B582-EBB05718A83B}" dt="2023-05-08T13:28:29.549" v="84" actId="208"/>
          <ac:picMkLst>
            <pc:docMk/>
            <pc:sldMk cId="2804909059" sldId="273"/>
            <ac:picMk id="5" creationId="{AC3DA794-89DF-B54E-7D57-6D5B05D46151}"/>
          </ac:picMkLst>
        </pc:picChg>
      </pc:sldChg>
      <pc:sldChg chg="modSp mod">
        <pc:chgData name="Kelsi Barkway" userId="d82ddea6-148e-4db8-981f-fd80cd2f996a" providerId="ADAL" clId="{1B75784C-A0C5-4FCB-B582-EBB05718A83B}" dt="2023-05-08T13:28:12.687" v="83" actId="20577"/>
        <pc:sldMkLst>
          <pc:docMk/>
          <pc:sldMk cId="3280654010" sldId="274"/>
        </pc:sldMkLst>
        <pc:spChg chg="mod">
          <ac:chgData name="Kelsi Barkway" userId="d82ddea6-148e-4db8-981f-fd80cd2f996a" providerId="ADAL" clId="{1B75784C-A0C5-4FCB-B582-EBB05718A83B}" dt="2023-05-08T13:28:12.687" v="83" actId="20577"/>
          <ac:spMkLst>
            <pc:docMk/>
            <pc:sldMk cId="3280654010" sldId="274"/>
            <ac:spMk id="3" creationId="{F0DD115A-4EED-1E89-35D5-BE42365235AF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Volume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E5B-4E94-BD1B-9E2D38BA4A33}"/>
              </c:ext>
            </c:extLst>
          </c:dPt>
          <c:dPt>
            <c:idx val="1"/>
            <c:invertIfNegative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E5B-4E94-BD1B-9E2D38BA4A33}"/>
              </c:ext>
            </c:extLst>
          </c:dPt>
          <c:dPt>
            <c:idx val="2"/>
            <c:invertIfNegative val="0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AE5B-4E94-BD1B-9E2D38BA4A33}"/>
              </c:ext>
            </c:extLst>
          </c:dPt>
          <c:dPt>
            <c:idx val="3"/>
            <c:invertIfNegative val="0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3B2-4A5C-BAFF-45F91C0A269F}"/>
              </c:ext>
            </c:extLst>
          </c:dPt>
          <c:dPt>
            <c:idx val="4"/>
            <c:invertIfNegative val="0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5E56-4CD4-BBE3-795E442320CD}"/>
              </c:ext>
            </c:extLst>
          </c:dPt>
          <c:dPt>
            <c:idx val="5"/>
            <c:invertIfNegative val="0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5E56-4CD4-BBE3-795E442320C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Customer Support</c:v>
                </c:pt>
                <c:pt idx="1">
                  <c:v>Gift Card</c:v>
                </c:pt>
                <c:pt idx="2">
                  <c:v>Shipping Cost</c:v>
                </c:pt>
                <c:pt idx="3">
                  <c:v>Navigation</c:v>
                </c:pt>
                <c:pt idx="4">
                  <c:v>Good Experience</c:v>
                </c:pt>
                <c:pt idx="5">
                  <c:v>Technical Issues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6</c:v>
                </c:pt>
                <c:pt idx="4">
                  <c:v>9</c:v>
                </c:pt>
                <c:pt idx="5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B2-4A5C-BAFF-45F91C0A269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822406031"/>
        <c:axId val="612887183"/>
      </c:barChart>
      <c:catAx>
        <c:axId val="82240603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2887183"/>
        <c:crosses val="autoZero"/>
        <c:auto val="1"/>
        <c:lblAlgn val="ctr"/>
        <c:lblOffset val="100"/>
        <c:noMultiLvlLbl val="0"/>
      </c:catAx>
      <c:valAx>
        <c:axId val="6128871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Volume of Comments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24060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B8642-65DF-47C8-82DD-BE2F9F71FF9B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BA8BB6-E92C-4BB0-A64D-E704D8E54C1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9767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24E04-AEB0-414F-A8B2-A35EA414E08A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6099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A8BB6-E92C-4BB0-A64D-E704D8E54C16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014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DA061-473A-9D8D-4FE9-AF9E6414D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B9161C-F0E1-CF65-1671-9D0A5F6EDE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186CF-964F-3380-738C-6BCEC73F4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A14C1-B948-A022-3225-6935BF9E1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5667C-0EA2-C970-8E89-9F9F77EC0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4840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7A35A-E7AB-A1BE-B36B-F8A8E31E7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3FD397-5E8F-8946-2FC7-27369130E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FBD11-E0AE-3F10-6EA0-ADAEAEC30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A9311-B175-329D-74C7-C8C50B08A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3E5AC-17CB-4BAE-7107-EDA29A661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2031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BE5687-5E5A-E381-BA82-9D8DEBAAC0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32E8A2-087D-F07D-3002-3BC9819C7D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BC10C-2F5F-6F9F-371B-271885F00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89A3-E093-247B-12E0-9CF9A69AF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07A61-DEFA-3952-8512-285ECDEEE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9916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10CB8-6588-2E02-3355-CFC6F4F4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507C6-195A-295D-D866-118684AC0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BF36D-E41D-A684-0610-0AB70C053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336CC-D42A-BB64-6F6A-0102BD558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AA0A9-D78F-3900-58B7-63EB1C9AE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7924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9D729-DE2A-C64A-B69C-5E0BB3098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2911D-31BC-2065-1681-4C5355FD2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6B1EB-0855-26CA-9CF9-3834DF51B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33BAC-1F1D-FC89-12DC-92DFDD41E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D62A7-2288-FFC1-6801-B3F8451A5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273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B2516-BCA2-9AD1-E6D0-8095D284F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89873-2AD4-A68D-486E-CD71FB61AF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F6044-04E6-7D99-4D16-F340CD858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2F283-469E-FE59-3964-89C22E52A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72046-48C2-6147-130A-3449E79E9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030CFE-BA98-9DA5-1F76-55C2DFF1E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6383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EBD36-7F10-2CBC-B758-B0AD5F551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1D9D0-0389-777B-84E6-9A76114A3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DFF15-EC12-9FC0-979C-D17D98B41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10BF7E-F63D-2ADA-7378-B489EF60E5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1FEDAD-FE27-AEF7-EFE2-F6FE841BE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FCC626-F74F-88C9-EF07-3DF2DE4B5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B6EE37-4F7F-1147-EA21-C22842AF2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D2A476-F919-1484-7FF0-ADF0DD8E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5180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5EE67-53C4-3A94-5841-7E9EC9897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6A5518-4038-FA98-D8E3-133ED0CA1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2E495-7537-EB47-E666-183441331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AD2C9-83B6-1236-C35E-1CB3F9753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9020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61DA10-A388-66EE-AB84-B2CEB9F60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F6A01C-99B8-0934-2F7A-1B93F2DA9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C3067C-2D30-B245-C314-CB30C721D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432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F2085-B4C6-A673-7A18-E7E45669B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0EA4A-6615-8150-262D-F4F191D9C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DCE19-CAA3-CBC6-0F64-A7A30F25B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B60125-6FA8-A216-093D-A7E355CFD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B9020-D7F3-2A9D-D32C-BFFA33283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7F8B7-DF12-1039-1CB1-CCA17B430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5310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C48D0-DB32-E0F5-CD6D-C81751956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651BA5-9643-3D48-CB32-F72E19C416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6893C-245F-2769-288F-48E283BB64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A3961-B6F8-C800-8507-53E82FFD3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1FD99-1953-9BC9-ADD2-CD780C5E5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96C06-DE29-2851-2219-FEFF1116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301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63C684-8714-E6C2-0630-31373024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F8FA7-6493-F9F9-EB8A-EB103E854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9659B-BF25-4206-3E55-843A4C2C75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3AF35-08B2-4120-998B-8EC9C4A957D0}" type="datetimeFigureOut">
              <a:rPr lang="en-CA" smtClean="0"/>
              <a:t>05/26/2023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38FC5-D46D-1CC4-8DAA-E71349EEB9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4FC26-E34F-A3FC-BCB8-DA8AD1C3F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1E6F58-AB87-42E1-90D1-7B599A014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3469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antirecorp-my.sharepoint.com/:x:/g/personal/robby_khoutsaysana_cantire_com/ETjyJBRQG1lCpIUr0aqh26gB6bXUkEpkLjnl2SQcsXHvqQ?e=nmyme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riangle.quantummetric.com/#/users/search?ts=1month&amp;autoreplay=true&amp;replaysecond=-20&amp;qmsessioncookie=86a2b6db75c68c8cf8ba56fe3296bc6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s://triangle.quantummetric.com/#/users/search?ts=1month&amp;autoreplay=true&amp;replaysecond=-20&amp;qmsessioncookie=86a2b6db75c68c8cf8ba56fe3296bc6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157DA1-47D1-BB2D-2F42-DCFEDC476CE2}"/>
              </a:ext>
            </a:extLst>
          </p:cNvPr>
          <p:cNvGrpSpPr/>
          <p:nvPr/>
        </p:nvGrpSpPr>
        <p:grpSpPr>
          <a:xfrm>
            <a:off x="2186877" y="2736501"/>
            <a:ext cx="7818247" cy="1384995"/>
            <a:chOff x="2528085" y="2736501"/>
            <a:chExt cx="7818247" cy="13849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AB6C0E8-2F27-D78E-E7B9-A70C492497D6}"/>
                </a:ext>
              </a:extLst>
            </p:cNvPr>
            <p:cNvSpPr txBox="1"/>
            <p:nvPr/>
          </p:nvSpPr>
          <p:spPr>
            <a:xfrm>
              <a:off x="4736814" y="2736501"/>
              <a:ext cx="5609518" cy="138499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Medallia</a:t>
              </a:r>
            </a:p>
            <a:p>
              <a:r>
                <a:rPr lang="en-CA" sz="2400" b="1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Customer Feedback Analysis: </a:t>
              </a:r>
            </a:p>
            <a:p>
              <a:r>
                <a:rPr lang="en-CA" sz="2400" b="1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Triangle Select Program</a:t>
              </a:r>
            </a:p>
            <a:p>
              <a:r>
                <a:rPr lang="en-CA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May 1, 2023</a:t>
              </a:r>
            </a:p>
          </p:txBody>
        </p:sp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ECB0A5B3-DEA3-E9B1-B6D1-2C9ABB3E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8085" y="3131310"/>
              <a:ext cx="2156319" cy="651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770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1FCD34-A0E9-50C9-FD74-1C9775EBDB1E}"/>
              </a:ext>
            </a:extLst>
          </p:cNvPr>
          <p:cNvSpPr txBox="1">
            <a:spLocks/>
          </p:cNvSpPr>
          <p:nvPr/>
        </p:nvSpPr>
        <p:spPr>
          <a:xfrm>
            <a:off x="564355" y="1040122"/>
            <a:ext cx="11463779" cy="51772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CA" sz="1600" b="1">
                <a:latin typeface="Lato"/>
                <a:ea typeface="Lato"/>
                <a:cs typeface="Lato"/>
              </a:rPr>
              <a:t>Objective: </a:t>
            </a:r>
            <a:r>
              <a:rPr lang="en-CA" sz="1600">
                <a:latin typeface="Lato"/>
                <a:ea typeface="Lato"/>
                <a:cs typeface="Lato"/>
              </a:rPr>
              <a:t>Research any relevant information in Medallia regarding Triangle Select's registration process.</a:t>
            </a:r>
            <a:endParaRPr lang="en-CA" sz="1600" b="1">
              <a:latin typeface="Lato"/>
              <a:ea typeface="Lato"/>
              <a:cs typeface="Lato"/>
            </a:endParaRPr>
          </a:p>
          <a:p>
            <a:pPr algn="l">
              <a:lnSpc>
                <a:spcPct val="100000"/>
              </a:lnSpc>
            </a:pPr>
            <a:r>
              <a:rPr lang="en-CA" sz="1600" b="1">
                <a:latin typeface="Lato"/>
                <a:ea typeface="Lato"/>
                <a:cs typeface="Lato"/>
              </a:rPr>
              <a:t>Search Criteria: </a:t>
            </a:r>
            <a:r>
              <a:rPr lang="en-CA" sz="1600">
                <a:latin typeface="Lato"/>
                <a:ea typeface="Lato"/>
                <a:cs typeface="Lato"/>
              </a:rPr>
              <a:t>Date range: [June 18, 2022 – May 1, 2023], NPS: ‘Likelihood to Recommend Score’, Search words: “Triangle Select”, “registration”, “sign up”</a:t>
            </a:r>
            <a:endParaRPr lang="en-CA" sz="1600" b="1">
              <a:latin typeface="Lato"/>
              <a:ea typeface="Lato"/>
              <a:cs typeface="Lato"/>
            </a:endParaRPr>
          </a:p>
          <a:p>
            <a:pPr algn="l">
              <a:lnSpc>
                <a:spcPct val="100000"/>
              </a:lnSpc>
            </a:pPr>
            <a:r>
              <a:rPr lang="en-CA" sz="1600" b="1">
                <a:latin typeface="Lato"/>
                <a:ea typeface="Lato"/>
                <a:cs typeface="Lato"/>
                <a:hlinkClick r:id="rId3"/>
              </a:rPr>
              <a:t>Dataset</a:t>
            </a:r>
            <a:r>
              <a:rPr lang="en-CA" sz="1600" b="1">
                <a:latin typeface="Lato"/>
                <a:ea typeface="Lato"/>
                <a:cs typeface="Lato"/>
              </a:rPr>
              <a:t>: </a:t>
            </a:r>
            <a:r>
              <a:rPr lang="en-CA" sz="1600">
                <a:latin typeface="Lato"/>
                <a:ea typeface="Lato"/>
                <a:cs typeface="Lato"/>
              </a:rPr>
              <a:t>Tracking 43 comments. </a:t>
            </a:r>
            <a:endParaRPr lang="en-CA" sz="1600" b="1">
              <a:latin typeface="Lato"/>
              <a:ea typeface="Lato"/>
              <a:cs typeface="Lato"/>
            </a:endParaRPr>
          </a:p>
          <a:p>
            <a:pPr algn="l">
              <a:lnSpc>
                <a:spcPct val="100000"/>
              </a:lnSpc>
            </a:pPr>
            <a:endParaRPr lang="en-CA" sz="1600" b="1">
              <a:latin typeface="Lato"/>
              <a:ea typeface="Lato"/>
              <a:cs typeface="Lato"/>
            </a:endParaRPr>
          </a:p>
          <a:p>
            <a:pPr algn="l">
              <a:lnSpc>
                <a:spcPct val="100000"/>
              </a:lnSpc>
            </a:pPr>
            <a:r>
              <a:rPr lang="en-CA" sz="1600" b="1">
                <a:latin typeface="Lato"/>
                <a:ea typeface="Lato"/>
                <a:cs typeface="Lato"/>
              </a:rPr>
              <a:t>Top Themes and Findings Summary: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16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Technical Issues</a:t>
            </a:r>
            <a: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Difficulties with signing up for Triangle Select, including error messages, slow loading times, and glitches.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16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Navigation</a:t>
            </a:r>
            <a: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Challenges navigating the Triangle Select Dashboard, specifically viewing earning details and accessing premium subscription program features and viewing flyers. 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16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Shipping Costs</a:t>
            </a:r>
            <a: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en-CA" sz="16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Customers are expressing frustration with Canadian Tire’s high shipping costs, and one suggested the company wave the shipping cost for purchases over a certain amount.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16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Gift Card</a:t>
            </a:r>
            <a: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Customers are experiencing delays in receiving their $50 gift card from the program, and unsatisfactory customer support on the issue.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16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Customer Support</a:t>
            </a:r>
            <a: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Challenges with enrollment and lack of customer support in Triangle Select program.</a:t>
            </a:r>
            <a:b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en-CA" sz="160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97DB92A-2A10-F786-4A3F-D09C6888B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95" y="6248256"/>
            <a:ext cx="1354040" cy="40888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EBC06B3-8642-E70F-EB9A-C3EDF193A3AB}"/>
              </a:ext>
            </a:extLst>
          </p:cNvPr>
          <p:cNvSpPr txBox="1">
            <a:spLocks/>
          </p:cNvSpPr>
          <p:nvPr/>
        </p:nvSpPr>
        <p:spPr>
          <a:xfrm>
            <a:off x="431248" y="450870"/>
            <a:ext cx="11463778" cy="5892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CA" sz="2400" b="1">
                <a:latin typeface="Lato"/>
                <a:ea typeface="Lato"/>
                <a:cs typeface="Lato"/>
              </a:rPr>
              <a:t>Triangle Select Program Medallia Observations </a:t>
            </a:r>
            <a:endParaRPr lang="en-CA" sz="2400" b="1">
              <a:latin typeface="Lato" panose="020F0502020204030203" pitchFamily="34" charset="0"/>
              <a:ea typeface="Lato"/>
              <a:cs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88106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6B1D3E-45BB-E759-EAE5-5340DCD0F173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Theme Volume Tracker</a:t>
            </a:r>
          </a:p>
        </p:txBody>
      </p:sp>
      <p:pic>
        <p:nvPicPr>
          <p:cNvPr id="2" name="Picture 2" descr="A black letter u and x&#10;&#10;Description automatically generated with low confidence">
            <a:extLst>
              <a:ext uri="{FF2B5EF4-FFF2-40B4-BE49-F238E27FC236}">
                <a16:creationId xmlns:a16="http://schemas.microsoft.com/office/drawing/2014/main" id="{85899064-F7B5-4A4F-4B38-6B703B0DF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95" y="6248256"/>
            <a:ext cx="1354040" cy="4088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BBC95B-2203-DAB0-BF3B-410C472CDA2C}"/>
              </a:ext>
            </a:extLst>
          </p:cNvPr>
          <p:cNvSpPr txBox="1"/>
          <p:nvPr/>
        </p:nvSpPr>
        <p:spPr>
          <a:xfrm>
            <a:off x="9653607" y="5972738"/>
            <a:ext cx="3547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Total Comments: 43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50D06CB-F930-1AF6-5CC3-C9D573D53F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1738522"/>
              </p:ext>
            </p:extLst>
          </p:nvPr>
        </p:nvGraphicFramePr>
        <p:xfrm>
          <a:off x="4198117" y="546709"/>
          <a:ext cx="7768596" cy="5426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97332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142F959-77A9-8BFF-902D-8EF739ADE598}"/>
              </a:ext>
            </a:extLst>
          </p:cNvPr>
          <p:cNvSpPr txBox="1"/>
          <p:nvPr/>
        </p:nvSpPr>
        <p:spPr>
          <a:xfrm>
            <a:off x="439948" y="599243"/>
            <a:ext cx="114731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50392">
              <a:spcAft>
                <a:spcPts val="600"/>
              </a:spcAft>
            </a:pPr>
            <a:r>
              <a:rPr lang="en-CA" sz="2000" b="1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majority of user </a:t>
            </a:r>
            <a:r>
              <a:rPr lang="en-CA" sz="2000" b="1" kern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feedback reported technical </a:t>
            </a:r>
            <a:r>
              <a:rPr lang="en-CA" sz="2000" b="1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difficulties with logging in and encountering error messages before or after completing the registration process.</a:t>
            </a:r>
            <a:endParaRPr lang="en-CA" sz="2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22E235-FFFC-8990-3E3D-05A1C153C30A}"/>
              </a:ext>
            </a:extLst>
          </p:cNvPr>
          <p:cNvSpPr txBox="1"/>
          <p:nvPr/>
        </p:nvSpPr>
        <p:spPr>
          <a:xfrm>
            <a:off x="204795" y="1792173"/>
            <a:ext cx="6686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Theme: Technical issues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8EA645C-A5B7-F39D-7920-1E717285F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95" y="6248256"/>
            <a:ext cx="1354040" cy="408882"/>
          </a:xfrm>
          <a:prstGeom prst="rect">
            <a:avLst/>
          </a:prstGeom>
        </p:spPr>
      </p:pic>
      <p:graphicFrame>
        <p:nvGraphicFramePr>
          <p:cNvPr id="32" name="Table 32">
            <a:extLst>
              <a:ext uri="{FF2B5EF4-FFF2-40B4-BE49-F238E27FC236}">
                <a16:creationId xmlns:a16="http://schemas.microsoft.com/office/drawing/2014/main" id="{9C80EE16-1926-3E15-E68D-75B3381AA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464092"/>
              </p:ext>
            </p:extLst>
          </p:nvPr>
        </p:nvGraphicFramePr>
        <p:xfrm>
          <a:off x="439948" y="2252257"/>
          <a:ext cx="11312104" cy="32359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05304">
                  <a:extLst>
                    <a:ext uri="{9D8B030D-6E8A-4147-A177-3AD203B41FA5}">
                      <a16:colId xmlns:a16="http://schemas.microsoft.com/office/drawing/2014/main" val="805088263"/>
                    </a:ext>
                  </a:extLst>
                </a:gridCol>
                <a:gridCol w="5206800">
                  <a:extLst>
                    <a:ext uri="{9D8B030D-6E8A-4147-A177-3AD203B41FA5}">
                      <a16:colId xmlns:a16="http://schemas.microsoft.com/office/drawing/2014/main" val="42018309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comments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Key 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147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“Can't join Triangle select. I </a:t>
                      </a:r>
                      <a:r>
                        <a:rPr lang="en-CA" sz="1600" b="1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tried 3 times and I keep getting [Sorry! There was a technical problem. Please refresh the page to Join Triangle Select again]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”</a:t>
                      </a:r>
                    </a:p>
                    <a:p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Unsuccessful in joining due to a technical error message.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hlinkClick r:id="rId4"/>
                        </a:rPr>
                        <a:t>[QM session Link]</a:t>
                      </a:r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367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b="0" u="none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“I'm not very happy with the way that the sign up for Triangle Select has been working for me. </a:t>
                      </a:r>
                      <a:r>
                        <a:rPr lang="en-CA" sz="1600" b="1" u="none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 follow the link to sign up &amp; I get no response or I get a blank page.</a:t>
                      </a:r>
                      <a:r>
                        <a:rPr lang="en-CA" sz="1600" b="0" u="none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I have been trying to sign up since my membership needed to be renewed. This should not be </a:t>
                      </a:r>
                      <a:r>
                        <a:rPr lang="en-CA" sz="1600" b="1" u="none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if there is another way to renew I am not aware of this.</a:t>
                      </a:r>
                      <a:r>
                        <a:rPr lang="en-CA" sz="1600" b="0" u="none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Thank you for your time.”</a:t>
                      </a:r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  <a:p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Multiple failed attempts to sign up due to encountering a blank page.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needed their membership to be renewed, but is not aware of any other methods.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8802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3132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22EC2D7-03C3-F5B5-AEEA-87DB0F830182}"/>
              </a:ext>
            </a:extLst>
          </p:cNvPr>
          <p:cNvSpPr txBox="1"/>
          <p:nvPr/>
        </p:nvSpPr>
        <p:spPr>
          <a:xfrm>
            <a:off x="669146" y="2900012"/>
            <a:ext cx="1779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Technical issues</a:t>
            </a:r>
          </a:p>
          <a:p>
            <a: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Video </a:t>
            </a:r>
            <a:r>
              <a:rPr lang="en-CA"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4"/>
              </a:rPr>
              <a:t>[QM Link]</a:t>
            </a:r>
            <a:endParaRPr lang="en-CA" sz="160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CA" sz="16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495A352-CA2D-40A3-BF54-786814C305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795" y="6248256"/>
            <a:ext cx="1354040" cy="4088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D847C2-F000-BB3A-5BE9-11FA7FB91291}"/>
              </a:ext>
            </a:extLst>
          </p:cNvPr>
          <p:cNvSpPr txBox="1"/>
          <p:nvPr/>
        </p:nvSpPr>
        <p:spPr>
          <a:xfrm>
            <a:off x="443749" y="505878"/>
            <a:ext cx="114731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50392">
              <a:spcAft>
                <a:spcPts val="600"/>
              </a:spcAft>
            </a:pPr>
            <a:r>
              <a:rPr lang="en-CA" sz="20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Below is a QM video of a user making repeated attempts to join by clicking on "Join Triangle Select," but encountered the same error message:</a:t>
            </a:r>
          </a:p>
        </p:txBody>
      </p:sp>
      <p:pic>
        <p:nvPicPr>
          <p:cNvPr id="4" name="04.05.2023_12.56.15_REC">
            <a:hlinkClick r:id="" action="ppaction://media"/>
            <a:extLst>
              <a:ext uri="{FF2B5EF4-FFF2-40B4-BE49-F238E27FC236}">
                <a16:creationId xmlns:a16="http://schemas.microsoft.com/office/drawing/2014/main" id="{A72A397E-AA27-C762-D0AE-112B2F2FC41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0432" end="4271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90850" y="1483890"/>
            <a:ext cx="6572250" cy="4713950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7530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72727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5899064-F7B5-4A4F-4B38-6B703B0DF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95" y="6248256"/>
            <a:ext cx="1354040" cy="4088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FACCEF-5A4D-AD7C-8BE7-F8DB6EE3688C}"/>
              </a:ext>
            </a:extLst>
          </p:cNvPr>
          <p:cNvSpPr txBox="1"/>
          <p:nvPr/>
        </p:nvSpPr>
        <p:spPr>
          <a:xfrm>
            <a:off x="359433" y="469537"/>
            <a:ext cx="114731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CA" sz="20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Some users expressed confusion regarding the new Triangle Select program’s Earning details. More specifically, they would like to see a more detailed breakdown of their earnings.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B58140-BC98-298E-6E18-3988838F50FA}"/>
              </a:ext>
            </a:extLst>
          </p:cNvPr>
          <p:cNvSpPr txBox="1"/>
          <p:nvPr/>
        </p:nvSpPr>
        <p:spPr>
          <a:xfrm>
            <a:off x="359433" y="1547257"/>
            <a:ext cx="6611851" cy="372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Theme: Navigation</a:t>
            </a:r>
            <a:endParaRPr lang="en-CA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404508C-1F48-9485-8C3A-10D55174D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559" y="1421192"/>
            <a:ext cx="5874649" cy="45710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864B1B9-75B5-4659-4C82-E795BCC0A4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2613738"/>
              </p:ext>
            </p:extLst>
          </p:nvPr>
        </p:nvGraphicFramePr>
        <p:xfrm>
          <a:off x="567792" y="2029085"/>
          <a:ext cx="5004333" cy="3200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004333">
                  <a:extLst>
                    <a:ext uri="{9D8B030D-6E8A-4147-A177-3AD203B41FA5}">
                      <a16:colId xmlns:a16="http://schemas.microsoft.com/office/drawing/2014/main" val="3712387835"/>
                    </a:ext>
                  </a:extLst>
                </a:gridCol>
              </a:tblGrid>
              <a:tr h="207219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127317"/>
                  </a:ext>
                </a:extLst>
              </a:tr>
              <a:tr h="769438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“With the new Triangle Select </a:t>
                      </a:r>
                      <a:r>
                        <a:rPr lang="en-CA" sz="1600" b="1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it wasn't clear what I earned as points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under the new system or even with the 20x Bonus Day.”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485016"/>
                  </a:ext>
                </a:extLst>
              </a:tr>
              <a:tr h="1681365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“</a:t>
                      </a:r>
                      <a:r>
                        <a:rPr lang="en-CA" sz="1600" b="1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 can't see the detail about my earnings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. I can't see the following amount. I must call Triangle Canadian Tire Representative 10$, 1.26, 3.18, .84, .40, .22, .89, .21. I can see only the following on my account or my Invoice. 5,16$ Triangle SELECT 4,44 Base Cash  PLEASE display details earnings over the Web site account.”</a:t>
                      </a:r>
                    </a:p>
                    <a:p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21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316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5899064-F7B5-4A4F-4B38-6B703B0DF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95" y="6248256"/>
            <a:ext cx="1354040" cy="4088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DD115A-4EED-1E89-35D5-BE42365235AF}"/>
              </a:ext>
            </a:extLst>
          </p:cNvPr>
          <p:cNvSpPr txBox="1"/>
          <p:nvPr/>
        </p:nvSpPr>
        <p:spPr>
          <a:xfrm>
            <a:off x="454324" y="485919"/>
            <a:ext cx="112833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50392">
              <a:spcAft>
                <a:spcPts val="600"/>
              </a:spcAft>
            </a:pPr>
            <a:r>
              <a:rPr lang="en-CA" sz="2000" b="1" kern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Customers expressed frustration with Canadian Tire’s high shipping costs, and one suggested the company wave the shipping cost for purchases over a certain amount.</a:t>
            </a:r>
            <a:endParaRPr lang="en-CA" sz="200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3480F0-9234-8A68-A564-1A527978C131}"/>
              </a:ext>
            </a:extLst>
          </p:cNvPr>
          <p:cNvSpPr txBox="1"/>
          <p:nvPr/>
        </p:nvSpPr>
        <p:spPr>
          <a:xfrm>
            <a:off x="204795" y="1279660"/>
            <a:ext cx="6686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Theme: Shipping Costs</a:t>
            </a:r>
          </a:p>
        </p:txBody>
      </p:sp>
      <p:graphicFrame>
        <p:nvGraphicFramePr>
          <p:cNvPr id="10" name="Table 11">
            <a:extLst>
              <a:ext uri="{FF2B5EF4-FFF2-40B4-BE49-F238E27FC236}">
                <a16:creationId xmlns:a16="http://schemas.microsoft.com/office/drawing/2014/main" id="{898DA004-CEDC-2FBC-9360-6233C39E0B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6213293"/>
              </p:ext>
            </p:extLst>
          </p:nvPr>
        </p:nvGraphicFramePr>
        <p:xfrm>
          <a:off x="384048" y="1742800"/>
          <a:ext cx="11466575" cy="44196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354571">
                  <a:extLst>
                    <a:ext uri="{9D8B030D-6E8A-4147-A177-3AD203B41FA5}">
                      <a16:colId xmlns:a16="http://schemas.microsoft.com/office/drawing/2014/main" val="2485725249"/>
                    </a:ext>
                  </a:extLst>
                </a:gridCol>
                <a:gridCol w="3112004">
                  <a:extLst>
                    <a:ext uri="{9D8B030D-6E8A-4147-A177-3AD203B41FA5}">
                      <a16:colId xmlns:a16="http://schemas.microsoft.com/office/drawing/2014/main" val="1565336745"/>
                    </a:ext>
                  </a:extLst>
                </a:gridCol>
              </a:tblGrid>
              <a:tr h="284549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Comments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Key 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775055"/>
                  </a:ext>
                </a:extLst>
              </a:tr>
              <a:tr h="1319272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“</a:t>
                      </a:r>
                      <a:r>
                        <a:rPr lang="en-CA" sz="1600" b="1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The initial shipping cost was estimated around $16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, as soon as I entered my Triangle credit card it automatically changed shipping to $43 but</a:t>
                      </a:r>
                      <a:r>
                        <a:rPr lang="en-CA" sz="1600" b="1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I got $20 off since I'm a Triangle Select subscription member. 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NOT a great reason to have a Triangle Select subscription.  Also, why is the option to ship to my store not available?”</a:t>
                      </a:r>
                    </a:p>
                    <a:p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Shipping cost increased from the initial estimate, but received a $20 discount as a Triangle Select subscriber.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User would like a “ship to store” option available.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460787"/>
                  </a:ext>
                </a:extLst>
              </a:tr>
              <a:tr h="2147051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“If I didn't want the rewards to buy something from sports check I would have gone to Walmart. Better website, better product availability, and much less shipping. </a:t>
                      </a:r>
                      <a:r>
                        <a:rPr lang="en-CA" sz="1600" b="1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How the hell does shipping cost 25$ don't you care at all about your customers. 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Even triangle select is a joke... making </a:t>
                      </a:r>
                      <a:r>
                        <a:rPr lang="en-CA" sz="1600" b="1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it seem like you're reimbursing the shipping fees but you only give back up to $12. 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What a joke do you even care if people shop here. I chose to go online because the bay and Dundas store is a joke. There is product everywhere and you can barley walk about the store and one of their door when covid ended a year ago. I thought the online store would be a better alternative but it's made me realize Canadian Tire is becoming a joke brand based on these experiences.”</a:t>
                      </a:r>
                    </a:p>
                    <a:p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compares CT unfavorably to Walmart, citing lower shipping costs.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feels that the Triangle Select program reimbursement is not sufficient enough.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154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0654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5899064-F7B5-4A4F-4B38-6B703B0DF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95" y="6248256"/>
            <a:ext cx="1354040" cy="4088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DD115A-4EED-1E89-35D5-BE42365235AF}"/>
              </a:ext>
            </a:extLst>
          </p:cNvPr>
          <p:cNvSpPr txBox="1"/>
          <p:nvPr/>
        </p:nvSpPr>
        <p:spPr>
          <a:xfrm>
            <a:off x="454324" y="485919"/>
            <a:ext cx="112833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50392">
              <a:spcAft>
                <a:spcPts val="600"/>
              </a:spcAft>
            </a:pPr>
            <a:r>
              <a:rPr lang="en-CA" sz="2000" b="1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Customers are experiencing delays in receiving their $50 gift card from the program, and unsatisfactory customer support on the issue.</a:t>
            </a:r>
            <a:endParaRPr lang="en-CA" sz="200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3480F0-9234-8A68-A564-1A527978C131}"/>
              </a:ext>
            </a:extLst>
          </p:cNvPr>
          <p:cNvSpPr txBox="1"/>
          <p:nvPr/>
        </p:nvSpPr>
        <p:spPr>
          <a:xfrm>
            <a:off x="454324" y="1447269"/>
            <a:ext cx="6686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Theme: Gift Card</a:t>
            </a:r>
          </a:p>
        </p:txBody>
      </p:sp>
      <p:graphicFrame>
        <p:nvGraphicFramePr>
          <p:cNvPr id="10" name="Table 11">
            <a:extLst>
              <a:ext uri="{FF2B5EF4-FFF2-40B4-BE49-F238E27FC236}">
                <a16:creationId xmlns:a16="http://schemas.microsoft.com/office/drawing/2014/main" id="{898DA004-CEDC-2FBC-9360-6233C39E0B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065173"/>
              </p:ext>
            </p:extLst>
          </p:nvPr>
        </p:nvGraphicFramePr>
        <p:xfrm>
          <a:off x="698497" y="1854400"/>
          <a:ext cx="7153216" cy="319166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53216">
                  <a:extLst>
                    <a:ext uri="{9D8B030D-6E8A-4147-A177-3AD203B41FA5}">
                      <a16:colId xmlns:a16="http://schemas.microsoft.com/office/drawing/2014/main" val="2485725249"/>
                    </a:ext>
                  </a:extLst>
                </a:gridCol>
              </a:tblGrid>
              <a:tr h="330612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775055"/>
                  </a:ext>
                </a:extLst>
              </a:tr>
              <a:tr h="1074490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“We signed up for the Triangle Select Program, choosing the $50 Gift Card from  Canadian Tire.  </a:t>
                      </a:r>
                      <a:r>
                        <a:rPr lang="en-CA" sz="1600" b="1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We have yet to receive said gift card. Please look into the delay. 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Thank you, Robert Karas”</a:t>
                      </a:r>
                    </a:p>
                    <a:p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460787"/>
                  </a:ext>
                </a:extLst>
              </a:tr>
              <a:tr h="1781897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“I cannot find an answer for my question. When I emailed specifically about it they told me it involved personal information and couldn’t answer. </a:t>
                      </a:r>
                      <a:r>
                        <a:rPr lang="en-CA" sz="1600" b="1">
                          <a:highlight>
                            <a:srgbClr val="FFFF00"/>
                          </a:highlight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 just want to know if the triangle select program special gift of $50 to use in store is a gift card mailed out or some sort of code I’m supposed to track down. </a:t>
                      </a:r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Triangle select has been nothing but hassle so far!”</a:t>
                      </a:r>
                    </a:p>
                    <a:p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15437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AC3DA794-89DF-B54E-7D57-6D5B05D461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838" b="11170"/>
          <a:stretch/>
        </p:blipFill>
        <p:spPr>
          <a:xfrm>
            <a:off x="7931226" y="1554861"/>
            <a:ext cx="3906393" cy="3748277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804909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5899064-F7B5-4A4F-4B38-6B703B0DF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95" y="6248256"/>
            <a:ext cx="1354040" cy="4088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DD115A-4EED-1E89-35D5-BE42365235AF}"/>
              </a:ext>
            </a:extLst>
          </p:cNvPr>
          <p:cNvSpPr txBox="1"/>
          <p:nvPr/>
        </p:nvSpPr>
        <p:spPr>
          <a:xfrm>
            <a:off x="454324" y="485919"/>
            <a:ext cx="112833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50392">
              <a:spcAft>
                <a:spcPts val="600"/>
              </a:spcAft>
            </a:pPr>
            <a:r>
              <a:rPr lang="en-CA" sz="2000" b="1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Users reported unsatisfactory experiences with customer support when attempting to resolve issues with the Triangle Select program. </a:t>
            </a:r>
            <a:endParaRPr lang="en-CA" sz="200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3480F0-9234-8A68-A564-1A527978C131}"/>
              </a:ext>
            </a:extLst>
          </p:cNvPr>
          <p:cNvSpPr txBox="1"/>
          <p:nvPr/>
        </p:nvSpPr>
        <p:spPr>
          <a:xfrm>
            <a:off x="454324" y="1447269"/>
            <a:ext cx="6686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Theme: C</a:t>
            </a:r>
            <a:r>
              <a:rPr lang="en-CA" sz="18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ustomer support</a:t>
            </a:r>
            <a:endParaRPr lang="en-CA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aphicFrame>
        <p:nvGraphicFramePr>
          <p:cNvPr id="10" name="Table 11">
            <a:extLst>
              <a:ext uri="{FF2B5EF4-FFF2-40B4-BE49-F238E27FC236}">
                <a16:creationId xmlns:a16="http://schemas.microsoft.com/office/drawing/2014/main" id="{898DA004-CEDC-2FBC-9360-6233C39E0B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422740"/>
              </p:ext>
            </p:extLst>
          </p:nvPr>
        </p:nvGraphicFramePr>
        <p:xfrm>
          <a:off x="698497" y="1854398"/>
          <a:ext cx="9598028" cy="31089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799014">
                  <a:extLst>
                    <a:ext uri="{9D8B030D-6E8A-4147-A177-3AD203B41FA5}">
                      <a16:colId xmlns:a16="http://schemas.microsoft.com/office/drawing/2014/main" val="2485725249"/>
                    </a:ext>
                  </a:extLst>
                </a:gridCol>
                <a:gridCol w="4799014">
                  <a:extLst>
                    <a:ext uri="{9D8B030D-6E8A-4147-A177-3AD203B41FA5}">
                      <a16:colId xmlns:a16="http://schemas.microsoft.com/office/drawing/2014/main" val="3640434740"/>
                    </a:ext>
                  </a:extLst>
                </a:gridCol>
              </a:tblGrid>
              <a:tr h="222880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Comments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Key 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775055"/>
                  </a:ext>
                </a:extLst>
              </a:tr>
              <a:tr h="2482468">
                <a:tc>
                  <a:txBody>
                    <a:bodyPr/>
                    <a:lstStyle/>
                    <a:p>
                      <a:r>
                        <a:rPr lang="en-CA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“I have been trying for weeks to join the Triangle Select program. I have called and talked to customer service a few times, I have emailed, I have filled out the online help forms. No one seems to understand what the program is or why I keep getting errors. I even went into the store and saw the huge posters you have put up - but customer service said they have NO information and can't even check my card to let me know if am in or not for the program.”</a:t>
                      </a:r>
                    </a:p>
                    <a:p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en-US" sz="16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This user experienced a failure in multiple touchpoints of the omnichannel experience. </a:t>
                      </a:r>
                    </a:p>
                    <a:p>
                      <a:endParaRPr lang="en-CA" sz="160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460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6494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1161</Words>
  <Application>Microsoft Office PowerPoint</Application>
  <PresentationFormat>Widescreen</PresentationFormat>
  <Paragraphs>59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Lato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Kelsi Barkway</dc:creator>
  <cp:lastModifiedBy>Robby Khoutsaysana</cp:lastModifiedBy>
  <cp:revision>1</cp:revision>
  <dcterms:created xsi:type="dcterms:W3CDTF">2023-01-18T21:14:08Z</dcterms:created>
  <dcterms:modified xsi:type="dcterms:W3CDTF">2023-05-26T18:15:20Z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8ba3d48-8576-491a-b4d5-b93179c855d8_Enabled">
    <vt:lpwstr>true</vt:lpwstr>
  </property>
  <property fmtid="{D5CDD505-2E9C-101B-9397-08002B2CF9AE}" pid="3" name="MSIP_Label_38ba3d48-8576-491a-b4d5-b93179c855d8_SetDate">
    <vt:lpwstr>2023-01-18T21:15:51Z</vt:lpwstr>
  </property>
  <property fmtid="{D5CDD505-2E9C-101B-9397-08002B2CF9AE}" pid="4" name="MSIP_Label_38ba3d48-8576-491a-b4d5-b93179c855d8_Method">
    <vt:lpwstr>Standard</vt:lpwstr>
  </property>
  <property fmtid="{D5CDD505-2E9C-101B-9397-08002B2CF9AE}" pid="5" name="MSIP_Label_38ba3d48-8576-491a-b4d5-b93179c855d8_Name">
    <vt:lpwstr>Internal</vt:lpwstr>
  </property>
  <property fmtid="{D5CDD505-2E9C-101B-9397-08002B2CF9AE}" pid="6" name="MSIP_Label_38ba3d48-8576-491a-b4d5-b93179c855d8_SiteId">
    <vt:lpwstr>bd6704ff-1437-477c-9ac9-c30d6f5133c5</vt:lpwstr>
  </property>
  <property fmtid="{D5CDD505-2E9C-101B-9397-08002B2CF9AE}" pid="7" name="MSIP_Label_38ba3d48-8576-491a-b4d5-b93179c855d8_ActionId">
    <vt:lpwstr>f35e3516-947a-4ccd-988b-ddfbdbd2243b</vt:lpwstr>
  </property>
  <property fmtid="{D5CDD505-2E9C-101B-9397-08002B2CF9AE}" pid="8" name="MSIP_Label_38ba3d48-8576-491a-b4d5-b93179c855d8_ContentBits">
    <vt:lpwstr>0</vt:lpwstr>
  </property>
</Properties>
</file>

<file path=docProps/thumbnail.jpeg>
</file>